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5"/>
  </p:notesMasterIdLst>
  <p:sldIdLst>
    <p:sldId id="294" r:id="rId3"/>
    <p:sldId id="256" r:id="rId4"/>
    <p:sldId id="258" r:id="rId5"/>
    <p:sldId id="295" r:id="rId6"/>
    <p:sldId id="260" r:id="rId7"/>
    <p:sldId id="296" r:id="rId8"/>
    <p:sldId id="297" r:id="rId9"/>
    <p:sldId id="299" r:id="rId10"/>
    <p:sldId id="300" r:id="rId11"/>
    <p:sldId id="301" r:id="rId12"/>
    <p:sldId id="309" r:id="rId13"/>
    <p:sldId id="310" r:id="rId14"/>
    <p:sldId id="312" r:id="rId15"/>
    <p:sldId id="259" r:id="rId16"/>
    <p:sldId id="303" r:id="rId17"/>
    <p:sldId id="304" r:id="rId18"/>
    <p:sldId id="323" r:id="rId19"/>
    <p:sldId id="305" r:id="rId20"/>
    <p:sldId id="325" r:id="rId21"/>
    <p:sldId id="327" r:id="rId22"/>
    <p:sldId id="324" r:id="rId23"/>
    <p:sldId id="328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M Sans" pitchFamily="2" charset="77"/>
      <p:regular r:id="rId30"/>
      <p:bold r:id="rId31"/>
      <p:italic r:id="rId32"/>
      <p:boldItalic r:id="rId33"/>
    </p:embeddedFon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Proxima Nova" panose="02000506030000020004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THE YOUNGEST SERIF DISPLAY" pitchFamily="2" charset="77"/>
      <p:regular r:id="rId46"/>
    </p:embeddedFont>
    <p:embeddedFont>
      <p:font typeface="Viga" panose="020B0800030000020004" pitchFamily="34" charset="77"/>
      <p:regular r:id="rId47"/>
    </p:embeddedFont>
    <p:embeddedFont>
      <p:font typeface="Young Serif" pitchFamily="2" charset="77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EA1E64-8190-49D4-B70E-5645F2CB45E2}">
  <a:tblStyle styleId="{91EA1E64-8190-49D4-B70E-5645F2CB45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59" d="100"/>
          <a:sy n="159" d="100"/>
        </p:scale>
        <p:origin x="728" y="184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167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g96c5e74a8e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0" name="Google Shape;3720;g96c5e74a8e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10f4b87d13e_0_2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10f4b87d13e_0_2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10f4b87d13e_0_4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10f4b87d13e_0_4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387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82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bb4ddd66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bb4ddd66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071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bb4ddd667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bb4ddd667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96c5e74a8e_0_8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96c5e74a8e_0_8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96c5e74a8e_0_8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96c5e74a8e_0_8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9798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07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3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42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39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 panose="020B0503050000020004"/>
              <a:buNone/>
              <a:defRPr sz="1800" b="1">
                <a:solidFill>
                  <a:srgbClr val="000000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557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5678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2968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857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9916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179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3347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5720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5720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ctrTitle" idx="2"/>
          </p:nvPr>
        </p:nvSpPr>
        <p:spPr>
          <a:xfrm>
            <a:off x="5720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5720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4"/>
          </p:nvPr>
        </p:nvSpPr>
        <p:spPr>
          <a:xfrm>
            <a:off x="5720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5720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6" hasCustomPrompt="1"/>
          </p:nvPr>
        </p:nvSpPr>
        <p:spPr>
          <a:xfrm>
            <a:off x="33773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7" hasCustomPrompt="1"/>
          </p:nvPr>
        </p:nvSpPr>
        <p:spPr>
          <a:xfrm>
            <a:off x="33773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33773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9" hasCustomPrompt="1"/>
          </p:nvPr>
        </p:nvSpPr>
        <p:spPr>
          <a:xfrm>
            <a:off x="4574503" y="739713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574503" y="21766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4574503" y="361360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5842903" y="61488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6"/>
          </p:nvPr>
        </p:nvSpPr>
        <p:spPr>
          <a:xfrm>
            <a:off x="5842903" y="1013113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17"/>
          </p:nvPr>
        </p:nvSpPr>
        <p:spPr>
          <a:xfrm>
            <a:off x="5842903" y="20550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8"/>
          </p:nvPr>
        </p:nvSpPr>
        <p:spPr>
          <a:xfrm>
            <a:off x="5842903" y="24533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ctrTitle" idx="19"/>
          </p:nvPr>
        </p:nvSpPr>
        <p:spPr>
          <a:xfrm>
            <a:off x="5842903" y="3495275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 sz="1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0"/>
          </p:nvPr>
        </p:nvSpPr>
        <p:spPr>
          <a:xfrm>
            <a:off x="5842903" y="3893500"/>
            <a:ext cx="27291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 sz="1400"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400"/>
              <a:buNone/>
              <a:defRPr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ONE_COLUMN_TEXT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267775" y="2040625"/>
            <a:ext cx="27852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87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43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44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 panose="020B0503050000020004"/>
              <a:buNone/>
              <a:defRPr sz="2800" b="1">
                <a:solidFill>
                  <a:schemeClr val="dk1"/>
                </a:solidFill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 panose="02000000000000000000"/>
              <a:buChar char="●"/>
              <a:defRPr sz="1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●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 panose="02000000000000000000"/>
              <a:buChar char="○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 panose="02000000000000000000"/>
              <a:buChar char="■"/>
              <a:def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96591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A5CBDE-A4BF-BF88-D7E4-3F9E10A97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28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3"/>
          <p:cNvSpPr txBox="1"/>
          <p:nvPr/>
        </p:nvSpPr>
        <p:spPr>
          <a:xfrm>
            <a:off x="-117841" y="408006"/>
            <a:ext cx="9400386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Young Serif" pitchFamily="2" charset="77"/>
                <a:ea typeface="Fira Sans Medium"/>
                <a:cs typeface="Fira Sans Medium"/>
                <a:sym typeface="Fira Sans Medium"/>
              </a:rPr>
              <a:t>DESCRIPTION OF THE TECHNOLOGY USED</a:t>
            </a:r>
            <a:endParaRPr sz="2400" dirty="0">
              <a:latin typeface="Young Serif" pitchFamily="2" charset="77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6" name="Google Shape;2126;p23"/>
          <p:cNvSpPr txBox="1"/>
          <p:nvPr/>
        </p:nvSpPr>
        <p:spPr>
          <a:xfrm>
            <a:off x="3689524" y="1529330"/>
            <a:ext cx="4718304" cy="1015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rPr>
              <a:t>The software stack encompasses essential tools like Flood Light as an open-source SDN controller, </a:t>
            </a:r>
            <a:r>
              <a:rPr lang="en-IN" dirty="0" err="1"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rPr>
              <a:t>MiniNet</a:t>
            </a:r>
            <a:r>
              <a:rPr lang="en-IN" dirty="0">
                <a:latin typeface="Calibri" panose="020F0502020204030204" pitchFamily="34" charset="0"/>
                <a:ea typeface="Fira Sans"/>
                <a:cs typeface="Calibri" panose="020F0502020204030204" pitchFamily="34" charset="0"/>
                <a:sym typeface="Fira Sans"/>
              </a:rPr>
              <a:t> for SDN application testing, Net-Logger for network data logging, and SQLite3 for lightweight relational database management. </a:t>
            </a:r>
          </a:p>
        </p:txBody>
      </p:sp>
      <p:sp>
        <p:nvSpPr>
          <p:cNvPr id="2128" name="Google Shape;2128;p23"/>
          <p:cNvSpPr txBox="1"/>
          <p:nvPr/>
        </p:nvSpPr>
        <p:spPr>
          <a:xfrm>
            <a:off x="3693092" y="2636679"/>
            <a:ext cx="4710825" cy="70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Hardware requirements include multi-core processors, 4GB-8GB RAM, and a minimum 256GB SSD.</a:t>
            </a:r>
            <a:endParaRPr dirty="0">
              <a:latin typeface="Calibri" panose="020F0502020204030204" pitchFamily="34" charset="0"/>
              <a:ea typeface="Fira Sans"/>
              <a:cs typeface="Calibri" panose="020F0502020204030204" pitchFamily="34" charset="0"/>
              <a:sym typeface="Fira Sans"/>
            </a:endParaRPr>
          </a:p>
        </p:txBody>
      </p:sp>
      <p:sp>
        <p:nvSpPr>
          <p:cNvPr id="5" name="Google Shape;2154;p24">
            <a:extLst>
              <a:ext uri="{FF2B5EF4-FFF2-40B4-BE49-F238E27FC236}">
                <a16:creationId xmlns:a16="http://schemas.microsoft.com/office/drawing/2014/main" id="{7B0F9B45-8BDA-5A42-574D-14DC906697C6}"/>
              </a:ext>
            </a:extLst>
          </p:cNvPr>
          <p:cNvSpPr/>
          <p:nvPr/>
        </p:nvSpPr>
        <p:spPr>
          <a:xfrm>
            <a:off x="761593" y="4272406"/>
            <a:ext cx="63797" cy="115445"/>
          </a:xfrm>
          <a:custGeom>
            <a:avLst/>
            <a:gdLst/>
            <a:ahLst/>
            <a:cxnLst/>
            <a:rect l="l" t="t" r="r" b="b"/>
            <a:pathLst>
              <a:path w="1838" h="3326" extrusionOk="0">
                <a:moveTo>
                  <a:pt x="855" y="0"/>
                </a:moveTo>
                <a:cubicBezTo>
                  <a:pt x="602" y="0"/>
                  <a:pt x="380" y="95"/>
                  <a:pt x="222" y="285"/>
                </a:cubicBezTo>
                <a:cubicBezTo>
                  <a:pt x="64" y="475"/>
                  <a:pt x="0" y="697"/>
                  <a:pt x="32" y="950"/>
                </a:cubicBezTo>
                <a:lnTo>
                  <a:pt x="349" y="3325"/>
                </a:lnTo>
                <a:lnTo>
                  <a:pt x="1489" y="3325"/>
                </a:lnTo>
                <a:lnTo>
                  <a:pt x="1805" y="950"/>
                </a:lnTo>
                <a:cubicBezTo>
                  <a:pt x="1837" y="697"/>
                  <a:pt x="1774" y="475"/>
                  <a:pt x="1615" y="285"/>
                </a:cubicBezTo>
                <a:cubicBezTo>
                  <a:pt x="1457" y="95"/>
                  <a:pt x="1235" y="0"/>
                  <a:pt x="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56;p24">
            <a:extLst>
              <a:ext uri="{FF2B5EF4-FFF2-40B4-BE49-F238E27FC236}">
                <a16:creationId xmlns:a16="http://schemas.microsoft.com/office/drawing/2014/main" id="{F031269D-6332-B756-9935-862D449892AD}"/>
              </a:ext>
            </a:extLst>
          </p:cNvPr>
          <p:cNvSpPr/>
          <p:nvPr/>
        </p:nvSpPr>
        <p:spPr>
          <a:xfrm>
            <a:off x="435757" y="4510912"/>
            <a:ext cx="115445" cy="61576"/>
          </a:xfrm>
          <a:custGeom>
            <a:avLst/>
            <a:gdLst/>
            <a:ahLst/>
            <a:cxnLst/>
            <a:rect l="l" t="t" r="r" b="b"/>
            <a:pathLst>
              <a:path w="3326" h="1774" extrusionOk="0">
                <a:moveTo>
                  <a:pt x="824" y="0"/>
                </a:moveTo>
                <a:cubicBezTo>
                  <a:pt x="381" y="0"/>
                  <a:pt x="1" y="380"/>
                  <a:pt x="1" y="824"/>
                </a:cubicBezTo>
                <a:lnTo>
                  <a:pt x="1" y="950"/>
                </a:lnTo>
                <a:cubicBezTo>
                  <a:pt x="1" y="1425"/>
                  <a:pt x="381" y="1774"/>
                  <a:pt x="824" y="1774"/>
                </a:cubicBezTo>
                <a:lnTo>
                  <a:pt x="951" y="1774"/>
                </a:lnTo>
                <a:lnTo>
                  <a:pt x="3326" y="1489"/>
                </a:lnTo>
                <a:lnTo>
                  <a:pt x="3326" y="317"/>
                </a:lnTo>
                <a:lnTo>
                  <a:pt x="951" y="32"/>
                </a:lnTo>
                <a:cubicBezTo>
                  <a:pt x="919" y="0"/>
                  <a:pt x="856" y="0"/>
                  <a:pt x="8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57;p24">
            <a:extLst>
              <a:ext uri="{FF2B5EF4-FFF2-40B4-BE49-F238E27FC236}">
                <a16:creationId xmlns:a16="http://schemas.microsoft.com/office/drawing/2014/main" id="{E8092865-6043-5CDC-BC33-DC78C5BFECC8}"/>
              </a:ext>
            </a:extLst>
          </p:cNvPr>
          <p:cNvSpPr/>
          <p:nvPr/>
        </p:nvSpPr>
        <p:spPr>
          <a:xfrm>
            <a:off x="1006715" y="4563692"/>
            <a:ext cx="116556" cy="61576"/>
          </a:xfrm>
          <a:custGeom>
            <a:avLst/>
            <a:gdLst/>
            <a:ahLst/>
            <a:cxnLst/>
            <a:rect l="l" t="t" r="r" b="b"/>
            <a:pathLst>
              <a:path w="3358" h="1774" extrusionOk="0">
                <a:moveTo>
                  <a:pt x="2407" y="0"/>
                </a:moveTo>
                <a:lnTo>
                  <a:pt x="1" y="317"/>
                </a:lnTo>
                <a:lnTo>
                  <a:pt x="1" y="1457"/>
                </a:lnTo>
                <a:lnTo>
                  <a:pt x="2407" y="1774"/>
                </a:lnTo>
                <a:lnTo>
                  <a:pt x="2534" y="1774"/>
                </a:lnTo>
                <a:cubicBezTo>
                  <a:pt x="2756" y="1774"/>
                  <a:pt x="2946" y="1679"/>
                  <a:pt x="3104" y="1552"/>
                </a:cubicBezTo>
                <a:cubicBezTo>
                  <a:pt x="3262" y="1394"/>
                  <a:pt x="3357" y="1172"/>
                  <a:pt x="3357" y="950"/>
                </a:cubicBezTo>
                <a:lnTo>
                  <a:pt x="3357" y="824"/>
                </a:lnTo>
                <a:cubicBezTo>
                  <a:pt x="3357" y="380"/>
                  <a:pt x="2977" y="0"/>
                  <a:pt x="25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58;p24">
            <a:extLst>
              <a:ext uri="{FF2B5EF4-FFF2-40B4-BE49-F238E27FC236}">
                <a16:creationId xmlns:a16="http://schemas.microsoft.com/office/drawing/2014/main" id="{B035976D-9BB8-D0D6-DFA5-AAC37AC5A091}"/>
              </a:ext>
            </a:extLst>
          </p:cNvPr>
          <p:cNvSpPr/>
          <p:nvPr/>
        </p:nvSpPr>
        <p:spPr>
          <a:xfrm>
            <a:off x="928687" y="4354842"/>
            <a:ext cx="106629" cy="106664"/>
          </a:xfrm>
          <a:custGeom>
            <a:avLst/>
            <a:gdLst/>
            <a:ahLst/>
            <a:cxnLst/>
            <a:rect l="l" t="t" r="r" b="b"/>
            <a:pathLst>
              <a:path w="3072" h="3073" extrusionOk="0">
                <a:moveTo>
                  <a:pt x="2154" y="0"/>
                </a:moveTo>
                <a:cubicBezTo>
                  <a:pt x="1900" y="0"/>
                  <a:pt x="1647" y="127"/>
                  <a:pt x="1488" y="349"/>
                </a:cubicBezTo>
                <a:lnTo>
                  <a:pt x="0" y="2249"/>
                </a:lnTo>
                <a:lnTo>
                  <a:pt x="823" y="3072"/>
                </a:lnTo>
                <a:lnTo>
                  <a:pt x="2724" y="1584"/>
                </a:lnTo>
                <a:cubicBezTo>
                  <a:pt x="2914" y="1457"/>
                  <a:pt x="3040" y="1235"/>
                  <a:pt x="3072" y="982"/>
                </a:cubicBezTo>
                <a:cubicBezTo>
                  <a:pt x="3072" y="760"/>
                  <a:pt x="3009" y="507"/>
                  <a:pt x="2819" y="317"/>
                </a:cubicBezTo>
                <a:lnTo>
                  <a:pt x="2724" y="254"/>
                </a:lnTo>
                <a:cubicBezTo>
                  <a:pt x="2565" y="95"/>
                  <a:pt x="2375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61;p24">
            <a:extLst>
              <a:ext uri="{FF2B5EF4-FFF2-40B4-BE49-F238E27FC236}">
                <a16:creationId xmlns:a16="http://schemas.microsoft.com/office/drawing/2014/main" id="{F374459A-D168-178B-A34A-DE0A16396174}"/>
              </a:ext>
            </a:extLst>
          </p:cNvPr>
          <p:cNvSpPr/>
          <p:nvPr/>
        </p:nvSpPr>
        <p:spPr>
          <a:xfrm>
            <a:off x="613854" y="4375717"/>
            <a:ext cx="290210" cy="330890"/>
          </a:xfrm>
          <a:custGeom>
            <a:avLst/>
            <a:gdLst/>
            <a:ahLst/>
            <a:cxnLst/>
            <a:rect l="l" t="t" r="r" b="b"/>
            <a:pathLst>
              <a:path w="8361" h="9533" extrusionOk="0">
                <a:moveTo>
                  <a:pt x="4212" y="602"/>
                </a:moveTo>
                <a:cubicBezTo>
                  <a:pt x="5130" y="602"/>
                  <a:pt x="6049" y="982"/>
                  <a:pt x="6714" y="1647"/>
                </a:cubicBezTo>
                <a:cubicBezTo>
                  <a:pt x="7379" y="2312"/>
                  <a:pt x="7759" y="3199"/>
                  <a:pt x="7759" y="4180"/>
                </a:cubicBezTo>
                <a:cubicBezTo>
                  <a:pt x="7759" y="4814"/>
                  <a:pt x="7664" y="5320"/>
                  <a:pt x="7411" y="5700"/>
                </a:cubicBezTo>
                <a:cubicBezTo>
                  <a:pt x="7411" y="5732"/>
                  <a:pt x="7379" y="5764"/>
                  <a:pt x="7347" y="5795"/>
                </a:cubicBezTo>
                <a:cubicBezTo>
                  <a:pt x="6556" y="6904"/>
                  <a:pt x="6112" y="7981"/>
                  <a:pt x="6049" y="8931"/>
                </a:cubicBezTo>
                <a:lnTo>
                  <a:pt x="2375" y="8931"/>
                </a:lnTo>
                <a:cubicBezTo>
                  <a:pt x="2249" y="7601"/>
                  <a:pt x="1457" y="6429"/>
                  <a:pt x="1140" y="5922"/>
                </a:cubicBezTo>
                <a:cubicBezTo>
                  <a:pt x="1077" y="5859"/>
                  <a:pt x="1014" y="5764"/>
                  <a:pt x="982" y="5732"/>
                </a:cubicBezTo>
                <a:cubicBezTo>
                  <a:pt x="760" y="5289"/>
                  <a:pt x="665" y="4814"/>
                  <a:pt x="633" y="4307"/>
                </a:cubicBezTo>
                <a:cubicBezTo>
                  <a:pt x="602" y="3325"/>
                  <a:pt x="950" y="2407"/>
                  <a:pt x="1647" y="1710"/>
                </a:cubicBezTo>
                <a:cubicBezTo>
                  <a:pt x="2312" y="1013"/>
                  <a:pt x="3199" y="602"/>
                  <a:pt x="4180" y="602"/>
                </a:cubicBezTo>
                <a:close/>
                <a:moveTo>
                  <a:pt x="4180" y="0"/>
                </a:moveTo>
                <a:cubicBezTo>
                  <a:pt x="3040" y="0"/>
                  <a:pt x="1995" y="475"/>
                  <a:pt x="1204" y="1298"/>
                </a:cubicBezTo>
                <a:cubicBezTo>
                  <a:pt x="412" y="2122"/>
                  <a:pt x="0" y="3199"/>
                  <a:pt x="32" y="4307"/>
                </a:cubicBezTo>
                <a:cubicBezTo>
                  <a:pt x="63" y="4909"/>
                  <a:pt x="190" y="5479"/>
                  <a:pt x="443" y="6017"/>
                </a:cubicBezTo>
                <a:cubicBezTo>
                  <a:pt x="475" y="6080"/>
                  <a:pt x="538" y="6144"/>
                  <a:pt x="633" y="6270"/>
                </a:cubicBezTo>
                <a:cubicBezTo>
                  <a:pt x="950" y="6745"/>
                  <a:pt x="1679" y="7822"/>
                  <a:pt x="1774" y="8994"/>
                </a:cubicBezTo>
                <a:cubicBezTo>
                  <a:pt x="1805" y="9311"/>
                  <a:pt x="2059" y="9532"/>
                  <a:pt x="2375" y="9532"/>
                </a:cubicBezTo>
                <a:lnTo>
                  <a:pt x="6049" y="9532"/>
                </a:lnTo>
                <a:cubicBezTo>
                  <a:pt x="6366" y="9532"/>
                  <a:pt x="6619" y="9311"/>
                  <a:pt x="6651" y="8994"/>
                </a:cubicBezTo>
                <a:cubicBezTo>
                  <a:pt x="6714" y="8139"/>
                  <a:pt x="7126" y="7189"/>
                  <a:pt x="7854" y="6144"/>
                </a:cubicBezTo>
                <a:cubicBezTo>
                  <a:pt x="7886" y="6080"/>
                  <a:pt x="7917" y="6049"/>
                  <a:pt x="7949" y="6017"/>
                </a:cubicBezTo>
                <a:cubicBezTo>
                  <a:pt x="8234" y="5542"/>
                  <a:pt x="8361" y="4940"/>
                  <a:pt x="8361" y="4180"/>
                </a:cubicBezTo>
                <a:cubicBezTo>
                  <a:pt x="8361" y="3040"/>
                  <a:pt x="7949" y="1995"/>
                  <a:pt x="7157" y="1203"/>
                </a:cubicBezTo>
                <a:cubicBezTo>
                  <a:pt x="6334" y="412"/>
                  <a:pt x="5289" y="0"/>
                  <a:pt x="418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162;p24">
            <a:extLst>
              <a:ext uri="{FF2B5EF4-FFF2-40B4-BE49-F238E27FC236}">
                <a16:creationId xmlns:a16="http://schemas.microsoft.com/office/drawing/2014/main" id="{0DD999FD-0659-E0A6-58C9-7E433B7C2732}"/>
              </a:ext>
            </a:extLst>
          </p:cNvPr>
          <p:cNvSpPr/>
          <p:nvPr/>
        </p:nvSpPr>
        <p:spPr>
          <a:xfrm>
            <a:off x="687474" y="4719762"/>
            <a:ext cx="148455" cy="23117"/>
          </a:xfrm>
          <a:custGeom>
            <a:avLst/>
            <a:gdLst/>
            <a:ahLst/>
            <a:cxnLst/>
            <a:rect l="l" t="t" r="r" b="b"/>
            <a:pathLst>
              <a:path w="4277" h="666" extrusionOk="0">
                <a:moveTo>
                  <a:pt x="286" y="0"/>
                </a:moveTo>
                <a:cubicBezTo>
                  <a:pt x="128" y="0"/>
                  <a:pt x="1" y="127"/>
                  <a:pt x="1" y="285"/>
                </a:cubicBezTo>
                <a:lnTo>
                  <a:pt x="1" y="380"/>
                </a:lnTo>
                <a:cubicBezTo>
                  <a:pt x="1" y="539"/>
                  <a:pt x="96" y="665"/>
                  <a:pt x="286" y="665"/>
                </a:cubicBezTo>
                <a:lnTo>
                  <a:pt x="3991" y="665"/>
                </a:lnTo>
                <a:cubicBezTo>
                  <a:pt x="4150" y="665"/>
                  <a:pt x="4276" y="539"/>
                  <a:pt x="4276" y="380"/>
                </a:cubicBezTo>
                <a:lnTo>
                  <a:pt x="4276" y="285"/>
                </a:lnTo>
                <a:cubicBezTo>
                  <a:pt x="4276" y="127"/>
                  <a:pt x="4150" y="0"/>
                  <a:pt x="39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63;p24">
            <a:extLst>
              <a:ext uri="{FF2B5EF4-FFF2-40B4-BE49-F238E27FC236}">
                <a16:creationId xmlns:a16="http://schemas.microsoft.com/office/drawing/2014/main" id="{5EEEADEA-359F-3123-E8C0-9094A02DE7A2}"/>
              </a:ext>
            </a:extLst>
          </p:cNvPr>
          <p:cNvSpPr/>
          <p:nvPr/>
        </p:nvSpPr>
        <p:spPr>
          <a:xfrm>
            <a:off x="694069" y="4754923"/>
            <a:ext cx="130857" cy="23117"/>
          </a:xfrm>
          <a:custGeom>
            <a:avLst/>
            <a:gdLst/>
            <a:ahLst/>
            <a:cxnLst/>
            <a:rect l="l" t="t" r="r" b="b"/>
            <a:pathLst>
              <a:path w="3770" h="666" extrusionOk="0">
                <a:moveTo>
                  <a:pt x="286" y="1"/>
                </a:moveTo>
                <a:cubicBezTo>
                  <a:pt x="128" y="1"/>
                  <a:pt x="1" y="127"/>
                  <a:pt x="1" y="286"/>
                </a:cubicBezTo>
                <a:lnTo>
                  <a:pt x="1" y="412"/>
                </a:lnTo>
                <a:cubicBezTo>
                  <a:pt x="1" y="539"/>
                  <a:pt x="128" y="666"/>
                  <a:pt x="286" y="666"/>
                </a:cubicBezTo>
                <a:lnTo>
                  <a:pt x="3516" y="666"/>
                </a:lnTo>
                <a:cubicBezTo>
                  <a:pt x="3643" y="666"/>
                  <a:pt x="3770" y="571"/>
                  <a:pt x="3770" y="412"/>
                </a:cubicBezTo>
                <a:lnTo>
                  <a:pt x="3770" y="286"/>
                </a:lnTo>
                <a:cubicBezTo>
                  <a:pt x="3770" y="127"/>
                  <a:pt x="3643" y="1"/>
                  <a:pt x="351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64;p24">
            <a:extLst>
              <a:ext uri="{FF2B5EF4-FFF2-40B4-BE49-F238E27FC236}">
                <a16:creationId xmlns:a16="http://schemas.microsoft.com/office/drawing/2014/main" id="{0D3A9552-89A5-D96F-3636-A317D257B820}"/>
              </a:ext>
            </a:extLst>
          </p:cNvPr>
          <p:cNvSpPr/>
          <p:nvPr/>
        </p:nvSpPr>
        <p:spPr>
          <a:xfrm>
            <a:off x="700664" y="4792306"/>
            <a:ext cx="117667" cy="27525"/>
          </a:xfrm>
          <a:custGeom>
            <a:avLst/>
            <a:gdLst/>
            <a:ahLst/>
            <a:cxnLst/>
            <a:rect l="l" t="t" r="r" b="b"/>
            <a:pathLst>
              <a:path w="3390" h="793" extrusionOk="0">
                <a:moveTo>
                  <a:pt x="223" y="1"/>
                </a:moveTo>
                <a:cubicBezTo>
                  <a:pt x="96" y="1"/>
                  <a:pt x="1" y="64"/>
                  <a:pt x="33" y="159"/>
                </a:cubicBezTo>
                <a:cubicBezTo>
                  <a:pt x="191" y="507"/>
                  <a:pt x="888" y="792"/>
                  <a:pt x="1711" y="792"/>
                </a:cubicBezTo>
                <a:cubicBezTo>
                  <a:pt x="2534" y="792"/>
                  <a:pt x="3231" y="507"/>
                  <a:pt x="3358" y="159"/>
                </a:cubicBezTo>
                <a:cubicBezTo>
                  <a:pt x="3390" y="64"/>
                  <a:pt x="3295" y="1"/>
                  <a:pt x="320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70;p24">
            <a:extLst>
              <a:ext uri="{FF2B5EF4-FFF2-40B4-BE49-F238E27FC236}">
                <a16:creationId xmlns:a16="http://schemas.microsoft.com/office/drawing/2014/main" id="{38E0BFF0-E770-4590-87B9-6963210D24D2}"/>
              </a:ext>
            </a:extLst>
          </p:cNvPr>
          <p:cNvSpPr/>
          <p:nvPr/>
        </p:nvSpPr>
        <p:spPr>
          <a:xfrm>
            <a:off x="703961" y="4446039"/>
            <a:ext cx="112183" cy="198992"/>
          </a:xfrm>
          <a:custGeom>
            <a:avLst/>
            <a:gdLst/>
            <a:ahLst/>
            <a:cxnLst/>
            <a:rect l="l" t="t" r="r" b="b"/>
            <a:pathLst>
              <a:path w="3232" h="5733" extrusionOk="0">
                <a:moveTo>
                  <a:pt x="3136" y="1"/>
                </a:moveTo>
                <a:lnTo>
                  <a:pt x="603" y="2946"/>
                </a:lnTo>
                <a:lnTo>
                  <a:pt x="1521" y="3168"/>
                </a:lnTo>
                <a:lnTo>
                  <a:pt x="1" y="5733"/>
                </a:lnTo>
                <a:lnTo>
                  <a:pt x="3231" y="2851"/>
                </a:lnTo>
                <a:lnTo>
                  <a:pt x="1996" y="2471"/>
                </a:lnTo>
                <a:lnTo>
                  <a:pt x="313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F565AA-5BB2-69F0-6514-1B7D5CFCD077}"/>
              </a:ext>
            </a:extLst>
          </p:cNvPr>
          <p:cNvSpPr txBox="1"/>
          <p:nvPr/>
        </p:nvSpPr>
        <p:spPr>
          <a:xfrm>
            <a:off x="1041994" y="4376338"/>
            <a:ext cx="752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"/>
              </a:rPr>
              <a:t>The project's significance extends beyond static exploration to real-time security needs in standardized IoT.</a:t>
            </a:r>
          </a:p>
        </p:txBody>
      </p:sp>
      <p:grpSp>
        <p:nvGrpSpPr>
          <p:cNvPr id="2421" name="Google Shape;3133;p64">
            <a:extLst>
              <a:ext uri="{FF2B5EF4-FFF2-40B4-BE49-F238E27FC236}">
                <a16:creationId xmlns:a16="http://schemas.microsoft.com/office/drawing/2014/main" id="{58204542-E373-3719-8278-B45219193B75}"/>
              </a:ext>
            </a:extLst>
          </p:cNvPr>
          <p:cNvGrpSpPr/>
          <p:nvPr/>
        </p:nvGrpSpPr>
        <p:grpSpPr>
          <a:xfrm>
            <a:off x="684261" y="1218823"/>
            <a:ext cx="2746180" cy="2585877"/>
            <a:chOff x="1252700" y="238400"/>
            <a:chExt cx="5219700" cy="5237775"/>
          </a:xfrm>
        </p:grpSpPr>
        <p:sp>
          <p:nvSpPr>
            <p:cNvPr id="2422" name="Google Shape;3134;p64">
              <a:extLst>
                <a:ext uri="{FF2B5EF4-FFF2-40B4-BE49-F238E27FC236}">
                  <a16:creationId xmlns:a16="http://schemas.microsoft.com/office/drawing/2014/main" id="{2A0B5663-5032-053F-22A8-8CABB74E0538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3" name="Google Shape;3135;p64">
              <a:extLst>
                <a:ext uri="{FF2B5EF4-FFF2-40B4-BE49-F238E27FC236}">
                  <a16:creationId xmlns:a16="http://schemas.microsoft.com/office/drawing/2014/main" id="{EBDE95EF-8CDB-D427-BF02-03D00B2A2934}"/>
                </a:ext>
              </a:extLst>
            </p:cNvPr>
            <p:cNvSpPr/>
            <p:nvPr/>
          </p:nvSpPr>
          <p:spPr>
            <a:xfrm>
              <a:off x="1252700" y="693600"/>
              <a:ext cx="5219700" cy="3620175"/>
            </a:xfrm>
            <a:custGeom>
              <a:avLst/>
              <a:gdLst/>
              <a:ahLst/>
              <a:cxnLst/>
              <a:rect l="l" t="t" r="r" b="b"/>
              <a:pathLst>
                <a:path w="208788" h="144807" extrusionOk="0">
                  <a:moveTo>
                    <a:pt x="166787" y="50315"/>
                  </a:moveTo>
                  <a:cubicBezTo>
                    <a:pt x="166836" y="50315"/>
                    <a:pt x="166886" y="50317"/>
                    <a:pt x="166937" y="50322"/>
                  </a:cubicBezTo>
                  <a:cubicBezTo>
                    <a:pt x="167741" y="50397"/>
                    <a:pt x="168355" y="51073"/>
                    <a:pt x="168355" y="51882"/>
                  </a:cubicBezTo>
                  <a:cubicBezTo>
                    <a:pt x="168355" y="52690"/>
                    <a:pt x="167741" y="53366"/>
                    <a:pt x="166937" y="53441"/>
                  </a:cubicBezTo>
                  <a:cubicBezTo>
                    <a:pt x="166886" y="53446"/>
                    <a:pt x="166836" y="53449"/>
                    <a:pt x="166787" y="53449"/>
                  </a:cubicBezTo>
                  <a:cubicBezTo>
                    <a:pt x="166043" y="53449"/>
                    <a:pt x="165392" y="52920"/>
                    <a:pt x="165250" y="52176"/>
                  </a:cubicBezTo>
                  <a:lnTo>
                    <a:pt x="145519" y="52176"/>
                  </a:lnTo>
                  <a:lnTo>
                    <a:pt x="145519" y="51587"/>
                  </a:lnTo>
                  <a:lnTo>
                    <a:pt x="165250" y="51587"/>
                  </a:lnTo>
                  <a:cubicBezTo>
                    <a:pt x="165392" y="50843"/>
                    <a:pt x="166043" y="50315"/>
                    <a:pt x="166787" y="50315"/>
                  </a:cubicBezTo>
                  <a:close/>
                  <a:moveTo>
                    <a:pt x="39992" y="50314"/>
                  </a:moveTo>
                  <a:cubicBezTo>
                    <a:pt x="39997" y="50314"/>
                    <a:pt x="40002" y="50314"/>
                    <a:pt x="40006" y="50314"/>
                  </a:cubicBezTo>
                  <a:cubicBezTo>
                    <a:pt x="40814" y="50314"/>
                    <a:pt x="41471" y="50928"/>
                    <a:pt x="41557" y="51713"/>
                  </a:cubicBezTo>
                  <a:lnTo>
                    <a:pt x="70690" y="51713"/>
                  </a:lnTo>
                  <a:lnTo>
                    <a:pt x="70690" y="52302"/>
                  </a:lnTo>
                  <a:lnTo>
                    <a:pt x="41510" y="52302"/>
                  </a:lnTo>
                  <a:cubicBezTo>
                    <a:pt x="41324" y="52962"/>
                    <a:pt x="40726" y="53449"/>
                    <a:pt x="40006" y="53449"/>
                  </a:cubicBezTo>
                  <a:cubicBezTo>
                    <a:pt x="40002" y="53449"/>
                    <a:pt x="39997" y="53449"/>
                    <a:pt x="39992" y="53449"/>
                  </a:cubicBezTo>
                  <a:cubicBezTo>
                    <a:pt x="39127" y="53449"/>
                    <a:pt x="38424" y="52748"/>
                    <a:pt x="38424" y="51882"/>
                  </a:cubicBezTo>
                  <a:cubicBezTo>
                    <a:pt x="38424" y="51015"/>
                    <a:pt x="39127" y="50314"/>
                    <a:pt x="39992" y="50314"/>
                  </a:cubicBezTo>
                  <a:close/>
                  <a:moveTo>
                    <a:pt x="189267" y="65419"/>
                  </a:moveTo>
                  <a:cubicBezTo>
                    <a:pt x="190075" y="65419"/>
                    <a:pt x="190750" y="66033"/>
                    <a:pt x="190827" y="66837"/>
                  </a:cubicBezTo>
                  <a:cubicBezTo>
                    <a:pt x="190904" y="67642"/>
                    <a:pt x="190355" y="68373"/>
                    <a:pt x="189561" y="68524"/>
                  </a:cubicBezTo>
                  <a:lnTo>
                    <a:pt x="189561" y="84816"/>
                  </a:lnTo>
                  <a:lnTo>
                    <a:pt x="180120" y="84816"/>
                  </a:lnTo>
                  <a:lnTo>
                    <a:pt x="180120" y="95311"/>
                  </a:lnTo>
                  <a:lnTo>
                    <a:pt x="179530" y="95311"/>
                  </a:lnTo>
                  <a:lnTo>
                    <a:pt x="179530" y="84226"/>
                  </a:lnTo>
                  <a:lnTo>
                    <a:pt x="188972" y="84226"/>
                  </a:lnTo>
                  <a:lnTo>
                    <a:pt x="188972" y="68524"/>
                  </a:lnTo>
                  <a:cubicBezTo>
                    <a:pt x="188178" y="68373"/>
                    <a:pt x="187629" y="67642"/>
                    <a:pt x="187706" y="66837"/>
                  </a:cubicBezTo>
                  <a:cubicBezTo>
                    <a:pt x="187782" y="66033"/>
                    <a:pt x="188458" y="65419"/>
                    <a:pt x="189267" y="65419"/>
                  </a:cubicBezTo>
                  <a:close/>
                  <a:moveTo>
                    <a:pt x="15147" y="88090"/>
                  </a:moveTo>
                  <a:cubicBezTo>
                    <a:pt x="15152" y="88090"/>
                    <a:pt x="15158" y="88090"/>
                    <a:pt x="15163" y="88090"/>
                  </a:cubicBezTo>
                  <a:cubicBezTo>
                    <a:pt x="15858" y="88090"/>
                    <a:pt x="16440" y="88545"/>
                    <a:pt x="16646" y="89172"/>
                  </a:cubicBezTo>
                  <a:lnTo>
                    <a:pt x="30860" y="89172"/>
                  </a:lnTo>
                  <a:lnTo>
                    <a:pt x="30860" y="94304"/>
                  </a:lnTo>
                  <a:cubicBezTo>
                    <a:pt x="31360" y="94499"/>
                    <a:pt x="31725" y="94938"/>
                    <a:pt x="31827" y="95467"/>
                  </a:cubicBezTo>
                  <a:lnTo>
                    <a:pt x="191326" y="95467"/>
                  </a:lnTo>
                  <a:cubicBezTo>
                    <a:pt x="191468" y="94722"/>
                    <a:pt x="192120" y="94193"/>
                    <a:pt x="192864" y="94193"/>
                  </a:cubicBezTo>
                  <a:cubicBezTo>
                    <a:pt x="192913" y="94193"/>
                    <a:pt x="192963" y="94195"/>
                    <a:pt x="193012" y="94200"/>
                  </a:cubicBezTo>
                  <a:cubicBezTo>
                    <a:pt x="193817" y="94277"/>
                    <a:pt x="194431" y="94952"/>
                    <a:pt x="194431" y="95760"/>
                  </a:cubicBezTo>
                  <a:cubicBezTo>
                    <a:pt x="194431" y="96569"/>
                    <a:pt x="193817" y="97244"/>
                    <a:pt x="193012" y="97321"/>
                  </a:cubicBezTo>
                  <a:cubicBezTo>
                    <a:pt x="192962" y="97326"/>
                    <a:pt x="192912" y="97328"/>
                    <a:pt x="192862" y="97328"/>
                  </a:cubicBezTo>
                  <a:cubicBezTo>
                    <a:pt x="192119" y="97328"/>
                    <a:pt x="191468" y="96800"/>
                    <a:pt x="191326" y="96055"/>
                  </a:cubicBezTo>
                  <a:lnTo>
                    <a:pt x="31826" y="96055"/>
                  </a:lnTo>
                  <a:cubicBezTo>
                    <a:pt x="31686" y="96793"/>
                    <a:pt x="31040" y="97327"/>
                    <a:pt x="30289" y="97327"/>
                  </a:cubicBezTo>
                  <a:cubicBezTo>
                    <a:pt x="29538" y="97327"/>
                    <a:pt x="28892" y="96793"/>
                    <a:pt x="28751" y="96055"/>
                  </a:cubicBezTo>
                  <a:lnTo>
                    <a:pt x="23560" y="96055"/>
                  </a:lnTo>
                  <a:cubicBezTo>
                    <a:pt x="23418" y="96800"/>
                    <a:pt x="22767" y="97328"/>
                    <a:pt x="22023" y="97328"/>
                  </a:cubicBezTo>
                  <a:cubicBezTo>
                    <a:pt x="21973" y="97328"/>
                    <a:pt x="21923" y="97326"/>
                    <a:pt x="21873" y="97321"/>
                  </a:cubicBezTo>
                  <a:cubicBezTo>
                    <a:pt x="21069" y="97244"/>
                    <a:pt x="20455" y="96569"/>
                    <a:pt x="20455" y="95760"/>
                  </a:cubicBezTo>
                  <a:cubicBezTo>
                    <a:pt x="20455" y="94952"/>
                    <a:pt x="21069" y="94276"/>
                    <a:pt x="21873" y="94200"/>
                  </a:cubicBezTo>
                  <a:cubicBezTo>
                    <a:pt x="21923" y="94195"/>
                    <a:pt x="21973" y="94193"/>
                    <a:pt x="22023" y="94193"/>
                  </a:cubicBezTo>
                  <a:cubicBezTo>
                    <a:pt x="22767" y="94193"/>
                    <a:pt x="23418" y="94721"/>
                    <a:pt x="23560" y="95465"/>
                  </a:cubicBezTo>
                  <a:lnTo>
                    <a:pt x="28751" y="95465"/>
                  </a:lnTo>
                  <a:cubicBezTo>
                    <a:pt x="28891" y="94734"/>
                    <a:pt x="29527" y="94203"/>
                    <a:pt x="30270" y="94195"/>
                  </a:cubicBezTo>
                  <a:lnTo>
                    <a:pt x="30270" y="89761"/>
                  </a:lnTo>
                  <a:lnTo>
                    <a:pt x="16720" y="89761"/>
                  </a:lnTo>
                  <a:cubicBezTo>
                    <a:pt x="16665" y="90577"/>
                    <a:pt x="15993" y="91224"/>
                    <a:pt x="15163" y="91224"/>
                  </a:cubicBezTo>
                  <a:cubicBezTo>
                    <a:pt x="15158" y="91224"/>
                    <a:pt x="15152" y="91224"/>
                    <a:pt x="15147" y="91224"/>
                  </a:cubicBezTo>
                  <a:cubicBezTo>
                    <a:pt x="14282" y="91224"/>
                    <a:pt x="13581" y="90523"/>
                    <a:pt x="13581" y="89657"/>
                  </a:cubicBezTo>
                  <a:cubicBezTo>
                    <a:pt x="13581" y="88791"/>
                    <a:pt x="14282" y="88090"/>
                    <a:pt x="15147" y="88090"/>
                  </a:cubicBezTo>
                  <a:close/>
                  <a:moveTo>
                    <a:pt x="169604" y="115323"/>
                  </a:moveTo>
                  <a:cubicBezTo>
                    <a:pt x="170357" y="115323"/>
                    <a:pt x="171001" y="115858"/>
                    <a:pt x="171142" y="116596"/>
                  </a:cubicBezTo>
                  <a:lnTo>
                    <a:pt x="191775" y="116596"/>
                  </a:lnTo>
                  <a:cubicBezTo>
                    <a:pt x="191917" y="115852"/>
                    <a:pt x="192569" y="115323"/>
                    <a:pt x="193312" y="115323"/>
                  </a:cubicBezTo>
                  <a:cubicBezTo>
                    <a:pt x="193362" y="115323"/>
                    <a:pt x="193412" y="115326"/>
                    <a:pt x="193462" y="115330"/>
                  </a:cubicBezTo>
                  <a:cubicBezTo>
                    <a:pt x="194267" y="115407"/>
                    <a:pt x="194880" y="116083"/>
                    <a:pt x="194880" y="116891"/>
                  </a:cubicBezTo>
                  <a:cubicBezTo>
                    <a:pt x="194880" y="117699"/>
                    <a:pt x="194267" y="118374"/>
                    <a:pt x="193462" y="118450"/>
                  </a:cubicBezTo>
                  <a:cubicBezTo>
                    <a:pt x="193412" y="118455"/>
                    <a:pt x="193362" y="118457"/>
                    <a:pt x="193312" y="118457"/>
                  </a:cubicBezTo>
                  <a:cubicBezTo>
                    <a:pt x="192569" y="118457"/>
                    <a:pt x="191917" y="117929"/>
                    <a:pt x="191775" y="117186"/>
                  </a:cubicBezTo>
                  <a:lnTo>
                    <a:pt x="171143" y="117186"/>
                  </a:lnTo>
                  <a:cubicBezTo>
                    <a:pt x="171016" y="117853"/>
                    <a:pt x="170464" y="118364"/>
                    <a:pt x="169780" y="118440"/>
                  </a:cubicBezTo>
                  <a:lnTo>
                    <a:pt x="169780" y="123789"/>
                  </a:lnTo>
                  <a:lnTo>
                    <a:pt x="191767" y="123789"/>
                  </a:lnTo>
                  <a:cubicBezTo>
                    <a:pt x="191869" y="123023"/>
                    <a:pt x="192518" y="122430"/>
                    <a:pt x="193313" y="122430"/>
                  </a:cubicBezTo>
                  <a:cubicBezTo>
                    <a:pt x="194172" y="122437"/>
                    <a:pt x="194865" y="123137"/>
                    <a:pt x="194865" y="123996"/>
                  </a:cubicBezTo>
                  <a:cubicBezTo>
                    <a:pt x="194865" y="124856"/>
                    <a:pt x="194172" y="125556"/>
                    <a:pt x="193313" y="125565"/>
                  </a:cubicBezTo>
                  <a:cubicBezTo>
                    <a:pt x="192579" y="125565"/>
                    <a:pt x="191969" y="125059"/>
                    <a:pt x="191797" y="124378"/>
                  </a:cubicBezTo>
                  <a:lnTo>
                    <a:pt x="169191" y="124378"/>
                  </a:lnTo>
                  <a:lnTo>
                    <a:pt x="169191" y="118395"/>
                  </a:lnTo>
                  <a:cubicBezTo>
                    <a:pt x="168620" y="118239"/>
                    <a:pt x="168179" y="117774"/>
                    <a:pt x="168067" y="117186"/>
                  </a:cubicBezTo>
                  <a:lnTo>
                    <a:pt x="142960" y="117186"/>
                  </a:lnTo>
                  <a:lnTo>
                    <a:pt x="142960" y="116596"/>
                  </a:lnTo>
                  <a:lnTo>
                    <a:pt x="168067" y="116596"/>
                  </a:lnTo>
                  <a:cubicBezTo>
                    <a:pt x="168207" y="115858"/>
                    <a:pt x="168853" y="115323"/>
                    <a:pt x="169604" y="115323"/>
                  </a:cubicBezTo>
                  <a:close/>
                  <a:moveTo>
                    <a:pt x="14087" y="111137"/>
                  </a:moveTo>
                  <a:cubicBezTo>
                    <a:pt x="14092" y="111137"/>
                    <a:pt x="14097" y="111137"/>
                    <a:pt x="14102" y="111137"/>
                  </a:cubicBezTo>
                  <a:cubicBezTo>
                    <a:pt x="14914" y="111137"/>
                    <a:pt x="15574" y="111758"/>
                    <a:pt x="15653" y="112550"/>
                  </a:cubicBezTo>
                  <a:lnTo>
                    <a:pt x="27665" y="112550"/>
                  </a:lnTo>
                  <a:cubicBezTo>
                    <a:pt x="27744" y="111758"/>
                    <a:pt x="28404" y="111137"/>
                    <a:pt x="29216" y="111137"/>
                  </a:cubicBezTo>
                  <a:cubicBezTo>
                    <a:pt x="30029" y="111137"/>
                    <a:pt x="30689" y="111758"/>
                    <a:pt x="30768" y="112550"/>
                  </a:cubicBezTo>
                  <a:lnTo>
                    <a:pt x="39402" y="112550"/>
                  </a:lnTo>
                  <a:lnTo>
                    <a:pt x="39402" y="122440"/>
                  </a:lnTo>
                  <a:lnTo>
                    <a:pt x="57801" y="122440"/>
                  </a:lnTo>
                  <a:cubicBezTo>
                    <a:pt x="57922" y="121811"/>
                    <a:pt x="58414" y="121318"/>
                    <a:pt x="59043" y="121197"/>
                  </a:cubicBezTo>
                  <a:lnTo>
                    <a:pt x="59043" y="116486"/>
                  </a:lnTo>
                  <a:lnTo>
                    <a:pt x="69556" y="116486"/>
                  </a:lnTo>
                  <a:lnTo>
                    <a:pt x="69556" y="117075"/>
                  </a:lnTo>
                  <a:lnTo>
                    <a:pt x="59632" y="117075"/>
                  </a:lnTo>
                  <a:lnTo>
                    <a:pt x="59632" y="121198"/>
                  </a:lnTo>
                  <a:cubicBezTo>
                    <a:pt x="60202" y="121307"/>
                    <a:pt x="60665" y="121721"/>
                    <a:pt x="60836" y="122275"/>
                  </a:cubicBezTo>
                  <a:cubicBezTo>
                    <a:pt x="61006" y="122830"/>
                    <a:pt x="60857" y="123433"/>
                    <a:pt x="60447" y="123843"/>
                  </a:cubicBezTo>
                  <a:cubicBezTo>
                    <a:pt x="60149" y="124142"/>
                    <a:pt x="59749" y="124302"/>
                    <a:pt x="59339" y="124302"/>
                  </a:cubicBezTo>
                  <a:cubicBezTo>
                    <a:pt x="59185" y="124302"/>
                    <a:pt x="59030" y="124280"/>
                    <a:pt x="58879" y="124233"/>
                  </a:cubicBezTo>
                  <a:cubicBezTo>
                    <a:pt x="58324" y="124062"/>
                    <a:pt x="57910" y="123600"/>
                    <a:pt x="57801" y="123030"/>
                  </a:cubicBezTo>
                  <a:lnTo>
                    <a:pt x="38812" y="123030"/>
                  </a:lnTo>
                  <a:lnTo>
                    <a:pt x="38812" y="113140"/>
                  </a:lnTo>
                  <a:lnTo>
                    <a:pt x="30715" y="113140"/>
                  </a:lnTo>
                  <a:cubicBezTo>
                    <a:pt x="30553" y="113700"/>
                    <a:pt x="30091" y="114132"/>
                    <a:pt x="29511" y="114243"/>
                  </a:cubicBezTo>
                  <a:lnTo>
                    <a:pt x="29511" y="129324"/>
                  </a:lnTo>
                  <a:lnTo>
                    <a:pt x="20101" y="129324"/>
                  </a:lnTo>
                  <a:cubicBezTo>
                    <a:pt x="19877" y="129917"/>
                    <a:pt x="19309" y="130341"/>
                    <a:pt x="18638" y="130341"/>
                  </a:cubicBezTo>
                  <a:cubicBezTo>
                    <a:pt x="18633" y="130341"/>
                    <a:pt x="18629" y="130341"/>
                    <a:pt x="18624" y="130341"/>
                  </a:cubicBezTo>
                  <a:cubicBezTo>
                    <a:pt x="17759" y="130341"/>
                    <a:pt x="17056" y="129640"/>
                    <a:pt x="17056" y="128773"/>
                  </a:cubicBezTo>
                  <a:cubicBezTo>
                    <a:pt x="17056" y="127907"/>
                    <a:pt x="17759" y="127206"/>
                    <a:pt x="18624" y="127206"/>
                  </a:cubicBezTo>
                  <a:cubicBezTo>
                    <a:pt x="18629" y="127206"/>
                    <a:pt x="18633" y="127206"/>
                    <a:pt x="18638" y="127206"/>
                  </a:cubicBezTo>
                  <a:cubicBezTo>
                    <a:pt x="19490" y="127206"/>
                    <a:pt x="20180" y="127888"/>
                    <a:pt x="20201" y="128735"/>
                  </a:cubicBezTo>
                  <a:lnTo>
                    <a:pt x="28921" y="128735"/>
                  </a:lnTo>
                  <a:lnTo>
                    <a:pt x="28921" y="114243"/>
                  </a:lnTo>
                  <a:cubicBezTo>
                    <a:pt x="28341" y="114132"/>
                    <a:pt x="27880" y="113700"/>
                    <a:pt x="27717" y="113140"/>
                  </a:cubicBezTo>
                  <a:lnTo>
                    <a:pt x="15601" y="113140"/>
                  </a:lnTo>
                  <a:cubicBezTo>
                    <a:pt x="15411" y="113792"/>
                    <a:pt x="14815" y="114272"/>
                    <a:pt x="14102" y="114272"/>
                  </a:cubicBezTo>
                  <a:cubicBezTo>
                    <a:pt x="14097" y="114272"/>
                    <a:pt x="14092" y="114272"/>
                    <a:pt x="14087" y="114272"/>
                  </a:cubicBezTo>
                  <a:cubicBezTo>
                    <a:pt x="13223" y="114272"/>
                    <a:pt x="12519" y="113571"/>
                    <a:pt x="12519" y="112705"/>
                  </a:cubicBezTo>
                  <a:cubicBezTo>
                    <a:pt x="12519" y="111838"/>
                    <a:pt x="13223" y="111137"/>
                    <a:pt x="14087" y="111137"/>
                  </a:cubicBezTo>
                  <a:close/>
                  <a:moveTo>
                    <a:pt x="136905" y="1"/>
                  </a:moveTo>
                  <a:cubicBezTo>
                    <a:pt x="132240" y="1"/>
                    <a:pt x="127894" y="738"/>
                    <a:pt x="123858" y="1748"/>
                  </a:cubicBezTo>
                  <a:cubicBezTo>
                    <a:pt x="110020" y="5210"/>
                    <a:pt x="103470" y="13062"/>
                    <a:pt x="88405" y="20150"/>
                  </a:cubicBezTo>
                  <a:lnTo>
                    <a:pt x="88405" y="23084"/>
                  </a:lnTo>
                  <a:lnTo>
                    <a:pt x="101149" y="23084"/>
                  </a:lnTo>
                  <a:lnTo>
                    <a:pt x="101149" y="23672"/>
                  </a:lnTo>
                  <a:lnTo>
                    <a:pt x="87817" y="23672"/>
                  </a:lnTo>
                  <a:lnTo>
                    <a:pt x="87817" y="20427"/>
                  </a:lnTo>
                  <a:cubicBezTo>
                    <a:pt x="86732" y="20929"/>
                    <a:pt x="85607" y="21426"/>
                    <a:pt x="84429" y="21917"/>
                  </a:cubicBezTo>
                  <a:cubicBezTo>
                    <a:pt x="78037" y="24581"/>
                    <a:pt x="72617" y="25705"/>
                    <a:pt x="67307" y="26261"/>
                  </a:cubicBezTo>
                  <a:lnTo>
                    <a:pt x="67307" y="28418"/>
                  </a:lnTo>
                  <a:lnTo>
                    <a:pt x="48103" y="28418"/>
                  </a:lnTo>
                  <a:cubicBezTo>
                    <a:pt x="47960" y="29163"/>
                    <a:pt x="47309" y="29691"/>
                    <a:pt x="46565" y="29691"/>
                  </a:cubicBezTo>
                  <a:cubicBezTo>
                    <a:pt x="46516" y="29691"/>
                    <a:pt x="46466" y="29688"/>
                    <a:pt x="46417" y="29684"/>
                  </a:cubicBezTo>
                  <a:cubicBezTo>
                    <a:pt x="45613" y="29607"/>
                    <a:pt x="44999" y="28931"/>
                    <a:pt x="44999" y="28124"/>
                  </a:cubicBezTo>
                  <a:cubicBezTo>
                    <a:pt x="44999" y="27968"/>
                    <a:pt x="45028" y="27819"/>
                    <a:pt x="45071" y="27678"/>
                  </a:cubicBezTo>
                  <a:lnTo>
                    <a:pt x="45071" y="27678"/>
                  </a:lnTo>
                  <a:cubicBezTo>
                    <a:pt x="41448" y="28073"/>
                    <a:pt x="37848" y="28655"/>
                    <a:pt x="34286" y="29422"/>
                  </a:cubicBezTo>
                  <a:cubicBezTo>
                    <a:pt x="12428" y="34111"/>
                    <a:pt x="0" y="63661"/>
                    <a:pt x="0" y="80547"/>
                  </a:cubicBezTo>
                  <a:cubicBezTo>
                    <a:pt x="0" y="97433"/>
                    <a:pt x="1314" y="121838"/>
                    <a:pt x="20143" y="134487"/>
                  </a:cubicBezTo>
                  <a:cubicBezTo>
                    <a:pt x="24099" y="137145"/>
                    <a:pt x="29192" y="138189"/>
                    <a:pt x="34933" y="138189"/>
                  </a:cubicBezTo>
                  <a:cubicBezTo>
                    <a:pt x="55990" y="138189"/>
                    <a:pt x="85762" y="124142"/>
                    <a:pt x="100094" y="124142"/>
                  </a:cubicBezTo>
                  <a:cubicBezTo>
                    <a:pt x="100454" y="124142"/>
                    <a:pt x="100804" y="124150"/>
                    <a:pt x="101144" y="124169"/>
                  </a:cubicBezTo>
                  <a:cubicBezTo>
                    <a:pt x="118716" y="125107"/>
                    <a:pt x="138858" y="144807"/>
                    <a:pt x="164145" y="144807"/>
                  </a:cubicBezTo>
                  <a:cubicBezTo>
                    <a:pt x="199570" y="144806"/>
                    <a:pt x="208787" y="98789"/>
                    <a:pt x="202926" y="65885"/>
                  </a:cubicBezTo>
                  <a:cubicBezTo>
                    <a:pt x="200074" y="49872"/>
                    <a:pt x="192226" y="37294"/>
                    <a:pt x="182144" y="25669"/>
                  </a:cubicBezTo>
                  <a:cubicBezTo>
                    <a:pt x="180993" y="24341"/>
                    <a:pt x="179852" y="23076"/>
                    <a:pt x="178721" y="21874"/>
                  </a:cubicBezTo>
                  <a:lnTo>
                    <a:pt x="148778" y="21874"/>
                  </a:lnTo>
                  <a:cubicBezTo>
                    <a:pt x="148554" y="22468"/>
                    <a:pt x="147986" y="22893"/>
                    <a:pt x="147314" y="22893"/>
                  </a:cubicBezTo>
                  <a:cubicBezTo>
                    <a:pt x="147313" y="22893"/>
                    <a:pt x="147313" y="22893"/>
                    <a:pt x="147312" y="22893"/>
                  </a:cubicBezTo>
                  <a:cubicBezTo>
                    <a:pt x="146447" y="22893"/>
                    <a:pt x="145746" y="22190"/>
                    <a:pt x="145747" y="21326"/>
                  </a:cubicBezTo>
                  <a:cubicBezTo>
                    <a:pt x="145747" y="20512"/>
                    <a:pt x="146369" y="19852"/>
                    <a:pt x="147161" y="19773"/>
                  </a:cubicBezTo>
                  <a:lnTo>
                    <a:pt x="147161" y="12882"/>
                  </a:lnTo>
                  <a:lnTo>
                    <a:pt x="129767" y="12882"/>
                  </a:lnTo>
                  <a:lnTo>
                    <a:pt x="129767" y="21874"/>
                  </a:lnTo>
                  <a:lnTo>
                    <a:pt x="109249" y="21874"/>
                  </a:lnTo>
                  <a:lnTo>
                    <a:pt x="109249" y="38214"/>
                  </a:lnTo>
                  <a:lnTo>
                    <a:pt x="108659" y="38214"/>
                  </a:lnTo>
                  <a:lnTo>
                    <a:pt x="108659" y="21285"/>
                  </a:lnTo>
                  <a:lnTo>
                    <a:pt x="129178" y="21285"/>
                  </a:lnTo>
                  <a:lnTo>
                    <a:pt x="129178" y="12293"/>
                  </a:lnTo>
                  <a:lnTo>
                    <a:pt x="161653" y="12293"/>
                  </a:lnTo>
                  <a:cubicBezTo>
                    <a:pt x="161795" y="11549"/>
                    <a:pt x="162447" y="11021"/>
                    <a:pt x="163191" y="11021"/>
                  </a:cubicBezTo>
                  <a:cubicBezTo>
                    <a:pt x="163240" y="11021"/>
                    <a:pt x="163291" y="11023"/>
                    <a:pt x="163341" y="11028"/>
                  </a:cubicBezTo>
                  <a:cubicBezTo>
                    <a:pt x="164145" y="11104"/>
                    <a:pt x="164759" y="11779"/>
                    <a:pt x="164759" y="12588"/>
                  </a:cubicBezTo>
                  <a:cubicBezTo>
                    <a:pt x="164759" y="13397"/>
                    <a:pt x="164145" y="14072"/>
                    <a:pt x="163341" y="14149"/>
                  </a:cubicBezTo>
                  <a:cubicBezTo>
                    <a:pt x="163291" y="14154"/>
                    <a:pt x="163242" y="14156"/>
                    <a:pt x="163193" y="14156"/>
                  </a:cubicBezTo>
                  <a:cubicBezTo>
                    <a:pt x="162448" y="14156"/>
                    <a:pt x="161795" y="13627"/>
                    <a:pt x="161653" y="12882"/>
                  </a:cubicBezTo>
                  <a:lnTo>
                    <a:pt x="147750" y="12882"/>
                  </a:lnTo>
                  <a:lnTo>
                    <a:pt x="147750" y="19828"/>
                  </a:lnTo>
                  <a:cubicBezTo>
                    <a:pt x="148403" y="20016"/>
                    <a:pt x="148859" y="20605"/>
                    <a:pt x="148878" y="21285"/>
                  </a:cubicBezTo>
                  <a:lnTo>
                    <a:pt x="178162" y="21285"/>
                  </a:lnTo>
                  <a:cubicBezTo>
                    <a:pt x="162316" y="4644"/>
                    <a:pt x="148608" y="1"/>
                    <a:pt x="13690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4" name="Google Shape;3136;p64">
              <a:extLst>
                <a:ext uri="{FF2B5EF4-FFF2-40B4-BE49-F238E27FC236}">
                  <a16:creationId xmlns:a16="http://schemas.microsoft.com/office/drawing/2014/main" id="{25436373-05DE-1FC9-E74B-34BF147E8838}"/>
                </a:ext>
              </a:extLst>
            </p:cNvPr>
            <p:cNvSpPr/>
            <p:nvPr/>
          </p:nvSpPr>
          <p:spPr>
            <a:xfrm>
              <a:off x="2451375" y="1351625"/>
              <a:ext cx="469250" cy="37725"/>
            </a:xfrm>
            <a:custGeom>
              <a:avLst/>
              <a:gdLst/>
              <a:ahLst/>
              <a:cxnLst/>
              <a:rect l="l" t="t" r="r" b="b"/>
              <a:pathLst>
                <a:path w="18770" h="1509" extrusionOk="0">
                  <a:moveTo>
                    <a:pt x="18770" y="1"/>
                  </a:moveTo>
                  <a:cubicBezTo>
                    <a:pt x="12824" y="577"/>
                    <a:pt x="6970" y="485"/>
                    <a:pt x="0" y="1077"/>
                  </a:cubicBezTo>
                  <a:cubicBezTo>
                    <a:pt x="74" y="1212"/>
                    <a:pt x="127" y="1357"/>
                    <a:pt x="156" y="1508"/>
                  </a:cubicBezTo>
                  <a:lnTo>
                    <a:pt x="18770" y="1508"/>
                  </a:lnTo>
                  <a:lnTo>
                    <a:pt x="18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5" name="Google Shape;3137;p64">
              <a:extLst>
                <a:ext uri="{FF2B5EF4-FFF2-40B4-BE49-F238E27FC236}">
                  <a16:creationId xmlns:a16="http://schemas.microsoft.com/office/drawing/2014/main" id="{26FFC92B-01EE-EA53-3C1E-328169723359}"/>
                </a:ext>
              </a:extLst>
            </p:cNvPr>
            <p:cNvSpPr/>
            <p:nvPr/>
          </p:nvSpPr>
          <p:spPr>
            <a:xfrm>
              <a:off x="3739775" y="587475"/>
              <a:ext cx="435225" cy="424425"/>
            </a:xfrm>
            <a:custGeom>
              <a:avLst/>
              <a:gdLst/>
              <a:ahLst/>
              <a:cxnLst/>
              <a:rect l="l" t="t" r="r" b="b"/>
              <a:pathLst>
                <a:path w="17409" h="16977" extrusionOk="0">
                  <a:moveTo>
                    <a:pt x="8704" y="2482"/>
                  </a:moveTo>
                  <a:cubicBezTo>
                    <a:pt x="12135" y="2482"/>
                    <a:pt x="14927" y="5273"/>
                    <a:pt x="14927" y="8705"/>
                  </a:cubicBezTo>
                  <a:lnTo>
                    <a:pt x="14927" y="14496"/>
                  </a:lnTo>
                  <a:lnTo>
                    <a:pt x="2481" y="14496"/>
                  </a:lnTo>
                  <a:lnTo>
                    <a:pt x="2481" y="8705"/>
                  </a:lnTo>
                  <a:cubicBezTo>
                    <a:pt x="2481" y="5274"/>
                    <a:pt x="5273" y="2482"/>
                    <a:pt x="8704" y="2482"/>
                  </a:cubicBezTo>
                  <a:close/>
                  <a:moveTo>
                    <a:pt x="8704" y="0"/>
                  </a:moveTo>
                  <a:cubicBezTo>
                    <a:pt x="3905" y="0"/>
                    <a:pt x="1" y="3905"/>
                    <a:pt x="1" y="8705"/>
                  </a:cubicBezTo>
                  <a:lnTo>
                    <a:pt x="1" y="15736"/>
                  </a:lnTo>
                  <a:cubicBezTo>
                    <a:pt x="1" y="16420"/>
                    <a:pt x="556" y="16976"/>
                    <a:pt x="1241" y="16976"/>
                  </a:cubicBezTo>
                  <a:lnTo>
                    <a:pt x="16167" y="16976"/>
                  </a:lnTo>
                  <a:cubicBezTo>
                    <a:pt x="16852" y="16976"/>
                    <a:pt x="17407" y="16421"/>
                    <a:pt x="17408" y="15736"/>
                  </a:cubicBezTo>
                  <a:lnTo>
                    <a:pt x="17408" y="8705"/>
                  </a:lnTo>
                  <a:cubicBezTo>
                    <a:pt x="17408" y="3905"/>
                    <a:pt x="13504" y="0"/>
                    <a:pt x="8704" y="0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6" name="Google Shape;3138;p64">
              <a:extLst>
                <a:ext uri="{FF2B5EF4-FFF2-40B4-BE49-F238E27FC236}">
                  <a16:creationId xmlns:a16="http://schemas.microsoft.com/office/drawing/2014/main" id="{ED669DF8-BE10-CF1D-55EF-7758AC78BA36}"/>
                </a:ext>
              </a:extLst>
            </p:cNvPr>
            <p:cNvSpPr/>
            <p:nvPr/>
          </p:nvSpPr>
          <p:spPr>
            <a:xfrm>
              <a:off x="3732400" y="580100"/>
              <a:ext cx="449950" cy="439125"/>
            </a:xfrm>
            <a:custGeom>
              <a:avLst/>
              <a:gdLst/>
              <a:ahLst/>
              <a:cxnLst/>
              <a:rect l="l" t="t" r="r" b="b"/>
              <a:pathLst>
                <a:path w="17998" h="17565" extrusionOk="0">
                  <a:moveTo>
                    <a:pt x="8998" y="3070"/>
                  </a:moveTo>
                  <a:cubicBezTo>
                    <a:pt x="12268" y="3070"/>
                    <a:pt x="14927" y="5730"/>
                    <a:pt x="14927" y="8999"/>
                  </a:cubicBezTo>
                  <a:lnTo>
                    <a:pt x="14927" y="14496"/>
                  </a:lnTo>
                  <a:lnTo>
                    <a:pt x="3070" y="14496"/>
                  </a:lnTo>
                  <a:lnTo>
                    <a:pt x="3070" y="8999"/>
                  </a:lnTo>
                  <a:cubicBezTo>
                    <a:pt x="3070" y="5729"/>
                    <a:pt x="5728" y="3070"/>
                    <a:pt x="8998" y="3070"/>
                  </a:cubicBezTo>
                  <a:close/>
                  <a:moveTo>
                    <a:pt x="8999" y="2482"/>
                  </a:moveTo>
                  <a:cubicBezTo>
                    <a:pt x="5406" y="2482"/>
                    <a:pt x="2482" y="5405"/>
                    <a:pt x="2482" y="9000"/>
                  </a:cubicBezTo>
                  <a:lnTo>
                    <a:pt x="2482" y="14791"/>
                  </a:lnTo>
                  <a:cubicBezTo>
                    <a:pt x="2482" y="14953"/>
                    <a:pt x="2614" y="15085"/>
                    <a:pt x="2777" y="15085"/>
                  </a:cubicBezTo>
                  <a:lnTo>
                    <a:pt x="15223" y="15085"/>
                  </a:lnTo>
                  <a:cubicBezTo>
                    <a:pt x="15385" y="15085"/>
                    <a:pt x="15517" y="14953"/>
                    <a:pt x="15517" y="14791"/>
                  </a:cubicBezTo>
                  <a:lnTo>
                    <a:pt x="15517" y="9000"/>
                  </a:lnTo>
                  <a:cubicBezTo>
                    <a:pt x="15517" y="5405"/>
                    <a:pt x="12592" y="2482"/>
                    <a:pt x="8999" y="2482"/>
                  </a:cubicBezTo>
                  <a:close/>
                  <a:moveTo>
                    <a:pt x="8999" y="590"/>
                  </a:moveTo>
                  <a:cubicBezTo>
                    <a:pt x="13636" y="590"/>
                    <a:pt x="17408" y="4362"/>
                    <a:pt x="17407" y="9000"/>
                  </a:cubicBezTo>
                  <a:lnTo>
                    <a:pt x="17407" y="16031"/>
                  </a:lnTo>
                  <a:cubicBezTo>
                    <a:pt x="17406" y="16553"/>
                    <a:pt x="16984" y="16976"/>
                    <a:pt x="16462" y="16977"/>
                  </a:cubicBezTo>
                  <a:lnTo>
                    <a:pt x="1535" y="16977"/>
                  </a:lnTo>
                  <a:cubicBezTo>
                    <a:pt x="1013" y="16976"/>
                    <a:pt x="590" y="16553"/>
                    <a:pt x="590" y="16031"/>
                  </a:cubicBezTo>
                  <a:lnTo>
                    <a:pt x="590" y="9000"/>
                  </a:lnTo>
                  <a:cubicBezTo>
                    <a:pt x="590" y="4362"/>
                    <a:pt x="4362" y="590"/>
                    <a:pt x="8999" y="590"/>
                  </a:cubicBezTo>
                  <a:close/>
                  <a:moveTo>
                    <a:pt x="8999" y="0"/>
                  </a:moveTo>
                  <a:cubicBezTo>
                    <a:pt x="4037" y="0"/>
                    <a:pt x="1" y="4038"/>
                    <a:pt x="1" y="9000"/>
                  </a:cubicBezTo>
                  <a:lnTo>
                    <a:pt x="1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2" y="17565"/>
                  </a:lnTo>
                  <a:cubicBezTo>
                    <a:pt x="17310" y="17565"/>
                    <a:pt x="17996" y="16878"/>
                    <a:pt x="17997" y="16031"/>
                  </a:cubicBezTo>
                  <a:lnTo>
                    <a:pt x="17997" y="9000"/>
                  </a:lnTo>
                  <a:cubicBezTo>
                    <a:pt x="17997" y="4038"/>
                    <a:pt x="13961" y="0"/>
                    <a:pt x="8999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7" name="Google Shape;3139;p64">
              <a:extLst>
                <a:ext uri="{FF2B5EF4-FFF2-40B4-BE49-F238E27FC236}">
                  <a16:creationId xmlns:a16="http://schemas.microsoft.com/office/drawing/2014/main" id="{6B214ACF-23D3-4CD5-E33C-4360B523513F}"/>
                </a:ext>
              </a:extLst>
            </p:cNvPr>
            <p:cNvSpPr/>
            <p:nvPr/>
          </p:nvSpPr>
          <p:spPr>
            <a:xfrm>
              <a:off x="3716725" y="927125"/>
              <a:ext cx="475125" cy="401500"/>
            </a:xfrm>
            <a:custGeom>
              <a:avLst/>
              <a:gdLst/>
              <a:ahLst/>
              <a:cxnLst/>
              <a:rect l="l" t="t" r="r" b="b"/>
              <a:pathLst>
                <a:path w="19005" h="16060" extrusionOk="0">
                  <a:moveTo>
                    <a:pt x="1" y="1"/>
                  </a:moveTo>
                  <a:lnTo>
                    <a:pt x="1" y="16060"/>
                  </a:lnTo>
                  <a:lnTo>
                    <a:pt x="19005" y="16060"/>
                  </a:lnTo>
                  <a:lnTo>
                    <a:pt x="1900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8" name="Google Shape;3140;p64">
              <a:extLst>
                <a:ext uri="{FF2B5EF4-FFF2-40B4-BE49-F238E27FC236}">
                  <a16:creationId xmlns:a16="http://schemas.microsoft.com/office/drawing/2014/main" id="{48223E5D-666D-4361-1A14-BA4F1057516F}"/>
                </a:ext>
              </a:extLst>
            </p:cNvPr>
            <p:cNvSpPr/>
            <p:nvPr/>
          </p:nvSpPr>
          <p:spPr>
            <a:xfrm>
              <a:off x="3709350" y="919775"/>
              <a:ext cx="489875" cy="416200"/>
            </a:xfrm>
            <a:custGeom>
              <a:avLst/>
              <a:gdLst/>
              <a:ahLst/>
              <a:cxnLst/>
              <a:rect l="l" t="t" r="r" b="b"/>
              <a:pathLst>
                <a:path w="19595" h="16648" extrusionOk="0">
                  <a:moveTo>
                    <a:pt x="19005" y="590"/>
                  </a:moveTo>
                  <a:lnTo>
                    <a:pt x="19005" y="16059"/>
                  </a:lnTo>
                  <a:lnTo>
                    <a:pt x="589" y="16059"/>
                  </a:lnTo>
                  <a:lnTo>
                    <a:pt x="589" y="590"/>
                  </a:lnTo>
                  <a:close/>
                  <a:moveTo>
                    <a:pt x="296" y="1"/>
                  </a:moveTo>
                  <a:cubicBezTo>
                    <a:pt x="132" y="1"/>
                    <a:pt x="1" y="132"/>
                    <a:pt x="1" y="295"/>
                  </a:cubicBezTo>
                  <a:lnTo>
                    <a:pt x="1" y="16352"/>
                  </a:lnTo>
                  <a:cubicBezTo>
                    <a:pt x="1" y="16516"/>
                    <a:pt x="132" y="16647"/>
                    <a:pt x="296" y="16647"/>
                  </a:cubicBezTo>
                  <a:lnTo>
                    <a:pt x="19300" y="16647"/>
                  </a:lnTo>
                  <a:cubicBezTo>
                    <a:pt x="19462" y="16647"/>
                    <a:pt x="19595" y="16516"/>
                    <a:pt x="19594" y="16352"/>
                  </a:cubicBezTo>
                  <a:lnTo>
                    <a:pt x="19594" y="295"/>
                  </a:lnTo>
                  <a:cubicBezTo>
                    <a:pt x="19595" y="132"/>
                    <a:pt x="19462" y="1"/>
                    <a:pt x="19300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9" name="Google Shape;3141;p64">
              <a:extLst>
                <a:ext uri="{FF2B5EF4-FFF2-40B4-BE49-F238E27FC236}">
                  <a16:creationId xmlns:a16="http://schemas.microsoft.com/office/drawing/2014/main" id="{3EA674E2-4618-213A-4F81-745A80A2C4C3}"/>
                </a:ext>
              </a:extLst>
            </p:cNvPr>
            <p:cNvSpPr/>
            <p:nvPr/>
          </p:nvSpPr>
          <p:spPr>
            <a:xfrm>
              <a:off x="3899800" y="104207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6" y="1"/>
                  </a:moveTo>
                  <a:cubicBezTo>
                    <a:pt x="1719" y="1"/>
                    <a:pt x="1352" y="98"/>
                    <a:pt x="1026" y="293"/>
                  </a:cubicBezTo>
                  <a:cubicBezTo>
                    <a:pt x="385" y="675"/>
                    <a:pt x="0" y="1371"/>
                    <a:pt x="17" y="2116"/>
                  </a:cubicBezTo>
                  <a:cubicBezTo>
                    <a:pt x="33" y="2860"/>
                    <a:pt x="449" y="3539"/>
                    <a:pt x="1105" y="3892"/>
                  </a:cubicBezTo>
                  <a:lnTo>
                    <a:pt x="757" y="7539"/>
                  </a:lnTo>
                  <a:lnTo>
                    <a:pt x="3417" y="7539"/>
                  </a:lnTo>
                  <a:lnTo>
                    <a:pt x="3070" y="3892"/>
                  </a:lnTo>
                  <a:cubicBezTo>
                    <a:pt x="3738" y="3531"/>
                    <a:pt x="4156" y="2832"/>
                    <a:pt x="4156" y="2072"/>
                  </a:cubicBezTo>
                  <a:cubicBezTo>
                    <a:pt x="4156" y="1326"/>
                    <a:pt x="3756" y="639"/>
                    <a:pt x="3108" y="271"/>
                  </a:cubicBezTo>
                  <a:cubicBezTo>
                    <a:pt x="2791" y="91"/>
                    <a:pt x="2438" y="1"/>
                    <a:pt x="2086" y="1"/>
                  </a:cubicBezTo>
                  <a:close/>
                </a:path>
              </a:pathLst>
            </a:custGeom>
            <a:solidFill>
              <a:srgbClr val="ACFF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0" name="Google Shape;3142;p64">
              <a:extLst>
                <a:ext uri="{FF2B5EF4-FFF2-40B4-BE49-F238E27FC236}">
                  <a16:creationId xmlns:a16="http://schemas.microsoft.com/office/drawing/2014/main" id="{B19D57A3-506A-622E-E308-12F11997D3BC}"/>
                </a:ext>
              </a:extLst>
            </p:cNvPr>
            <p:cNvSpPr/>
            <p:nvPr/>
          </p:nvSpPr>
          <p:spPr>
            <a:xfrm>
              <a:off x="3892850" y="1034750"/>
              <a:ext cx="118250" cy="203200"/>
            </a:xfrm>
            <a:custGeom>
              <a:avLst/>
              <a:gdLst/>
              <a:ahLst/>
              <a:cxnLst/>
              <a:rect l="l" t="t" r="r" b="b"/>
              <a:pathLst>
                <a:path w="4730" h="8128" extrusionOk="0">
                  <a:moveTo>
                    <a:pt x="2364" y="589"/>
                  </a:moveTo>
                  <a:cubicBezTo>
                    <a:pt x="3343" y="589"/>
                    <a:pt x="4139" y="1386"/>
                    <a:pt x="4139" y="2364"/>
                  </a:cubicBezTo>
                  <a:cubicBezTo>
                    <a:pt x="4139" y="3016"/>
                    <a:pt x="3782" y="3617"/>
                    <a:pt x="3207" y="3926"/>
                  </a:cubicBezTo>
                  <a:lnTo>
                    <a:pt x="3035" y="4019"/>
                  </a:lnTo>
                  <a:lnTo>
                    <a:pt x="3371" y="7537"/>
                  </a:lnTo>
                  <a:lnTo>
                    <a:pt x="1358" y="7537"/>
                  </a:lnTo>
                  <a:lnTo>
                    <a:pt x="1694" y="4019"/>
                  </a:lnTo>
                  <a:lnTo>
                    <a:pt x="1522" y="3926"/>
                  </a:lnTo>
                  <a:cubicBezTo>
                    <a:pt x="947" y="3617"/>
                    <a:pt x="590" y="3016"/>
                    <a:pt x="590" y="2364"/>
                  </a:cubicBezTo>
                  <a:cubicBezTo>
                    <a:pt x="590" y="1386"/>
                    <a:pt x="1386" y="589"/>
                    <a:pt x="2364" y="589"/>
                  </a:cubicBezTo>
                  <a:close/>
                  <a:moveTo>
                    <a:pt x="2365" y="1"/>
                  </a:moveTo>
                  <a:cubicBezTo>
                    <a:pt x="1061" y="1"/>
                    <a:pt x="1" y="1061"/>
                    <a:pt x="1" y="2365"/>
                  </a:cubicBezTo>
                  <a:cubicBezTo>
                    <a:pt x="1" y="3162"/>
                    <a:pt x="403" y="3907"/>
                    <a:pt x="1072" y="4343"/>
                  </a:cubicBezTo>
                  <a:lnTo>
                    <a:pt x="711" y="8127"/>
                  </a:lnTo>
                  <a:lnTo>
                    <a:pt x="4019" y="8127"/>
                  </a:lnTo>
                  <a:lnTo>
                    <a:pt x="3658" y="4343"/>
                  </a:lnTo>
                  <a:cubicBezTo>
                    <a:pt x="4326" y="3907"/>
                    <a:pt x="4729" y="3162"/>
                    <a:pt x="4728" y="2365"/>
                  </a:cubicBezTo>
                  <a:cubicBezTo>
                    <a:pt x="4728" y="1061"/>
                    <a:pt x="3668" y="1"/>
                    <a:pt x="23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1" name="Google Shape;3143;p64">
              <a:extLst>
                <a:ext uri="{FF2B5EF4-FFF2-40B4-BE49-F238E27FC236}">
                  <a16:creationId xmlns:a16="http://schemas.microsoft.com/office/drawing/2014/main" id="{843E8623-D8CC-4C9C-9921-1BC0B06F0E83}"/>
                </a:ext>
              </a:extLst>
            </p:cNvPr>
            <p:cNvSpPr/>
            <p:nvPr/>
          </p:nvSpPr>
          <p:spPr>
            <a:xfrm>
              <a:off x="54770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5" y="2481"/>
                  </a:moveTo>
                  <a:cubicBezTo>
                    <a:pt x="12136" y="2481"/>
                    <a:pt x="14928" y="5273"/>
                    <a:pt x="14928" y="8704"/>
                  </a:cubicBezTo>
                  <a:lnTo>
                    <a:pt x="14928" y="14495"/>
                  </a:lnTo>
                  <a:lnTo>
                    <a:pt x="2482" y="14495"/>
                  </a:lnTo>
                  <a:lnTo>
                    <a:pt x="2482" y="8704"/>
                  </a:lnTo>
                  <a:cubicBezTo>
                    <a:pt x="2482" y="5273"/>
                    <a:pt x="5273" y="2481"/>
                    <a:pt x="8705" y="2481"/>
                  </a:cubicBezTo>
                  <a:close/>
                  <a:moveTo>
                    <a:pt x="8705" y="0"/>
                  </a:moveTo>
                  <a:cubicBezTo>
                    <a:pt x="3906" y="0"/>
                    <a:pt x="1" y="3904"/>
                    <a:pt x="1" y="8704"/>
                  </a:cubicBezTo>
                  <a:lnTo>
                    <a:pt x="1" y="15735"/>
                  </a:lnTo>
                  <a:cubicBezTo>
                    <a:pt x="1" y="16420"/>
                    <a:pt x="557" y="16975"/>
                    <a:pt x="1242" y="16975"/>
                  </a:cubicBezTo>
                  <a:lnTo>
                    <a:pt x="16168" y="16975"/>
                  </a:lnTo>
                  <a:cubicBezTo>
                    <a:pt x="16854" y="16975"/>
                    <a:pt x="17409" y="16420"/>
                    <a:pt x="17409" y="15735"/>
                  </a:cubicBezTo>
                  <a:lnTo>
                    <a:pt x="17409" y="8704"/>
                  </a:lnTo>
                  <a:cubicBezTo>
                    <a:pt x="17409" y="3905"/>
                    <a:pt x="13505" y="0"/>
                    <a:pt x="870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2" name="Google Shape;3144;p64">
              <a:extLst>
                <a:ext uri="{FF2B5EF4-FFF2-40B4-BE49-F238E27FC236}">
                  <a16:creationId xmlns:a16="http://schemas.microsoft.com/office/drawing/2014/main" id="{FC45BA79-358E-2F52-94F8-D213983AFEFD}"/>
                </a:ext>
              </a:extLst>
            </p:cNvPr>
            <p:cNvSpPr/>
            <p:nvPr/>
          </p:nvSpPr>
          <p:spPr>
            <a:xfrm>
              <a:off x="5469700" y="2562050"/>
              <a:ext cx="449925" cy="439125"/>
            </a:xfrm>
            <a:custGeom>
              <a:avLst/>
              <a:gdLst/>
              <a:ahLst/>
              <a:cxnLst/>
              <a:rect l="l" t="t" r="r" b="b"/>
              <a:pathLst>
                <a:path w="17997" h="17565" extrusionOk="0">
                  <a:moveTo>
                    <a:pt x="8998" y="3069"/>
                  </a:moveTo>
                  <a:cubicBezTo>
                    <a:pt x="12267" y="3069"/>
                    <a:pt x="14926" y="5729"/>
                    <a:pt x="14926" y="8999"/>
                  </a:cubicBezTo>
                  <a:lnTo>
                    <a:pt x="14926" y="14495"/>
                  </a:lnTo>
                  <a:lnTo>
                    <a:pt x="3069" y="14495"/>
                  </a:lnTo>
                  <a:lnTo>
                    <a:pt x="3069" y="8999"/>
                  </a:lnTo>
                  <a:cubicBezTo>
                    <a:pt x="3069" y="5729"/>
                    <a:pt x="5728" y="3069"/>
                    <a:pt x="8998" y="3069"/>
                  </a:cubicBezTo>
                  <a:close/>
                  <a:moveTo>
                    <a:pt x="8998" y="2481"/>
                  </a:moveTo>
                  <a:cubicBezTo>
                    <a:pt x="5405" y="2481"/>
                    <a:pt x="2480" y="5405"/>
                    <a:pt x="2480" y="8999"/>
                  </a:cubicBezTo>
                  <a:lnTo>
                    <a:pt x="2480" y="14790"/>
                  </a:lnTo>
                  <a:cubicBezTo>
                    <a:pt x="2480" y="14952"/>
                    <a:pt x="2613" y="15085"/>
                    <a:pt x="2775" y="15085"/>
                  </a:cubicBezTo>
                  <a:lnTo>
                    <a:pt x="15221" y="15085"/>
                  </a:lnTo>
                  <a:cubicBezTo>
                    <a:pt x="15383" y="15085"/>
                    <a:pt x="15516" y="14952"/>
                    <a:pt x="15516" y="14790"/>
                  </a:cubicBezTo>
                  <a:lnTo>
                    <a:pt x="15516" y="8999"/>
                  </a:lnTo>
                  <a:cubicBezTo>
                    <a:pt x="15516" y="5405"/>
                    <a:pt x="12592" y="2481"/>
                    <a:pt x="8998" y="2481"/>
                  </a:cubicBezTo>
                  <a:close/>
                  <a:moveTo>
                    <a:pt x="8998" y="589"/>
                  </a:moveTo>
                  <a:cubicBezTo>
                    <a:pt x="13634" y="589"/>
                    <a:pt x="17408" y="4361"/>
                    <a:pt x="17407" y="8999"/>
                  </a:cubicBezTo>
                  <a:lnTo>
                    <a:pt x="17407" y="16030"/>
                  </a:lnTo>
                  <a:cubicBezTo>
                    <a:pt x="17407" y="16552"/>
                    <a:pt x="16983" y="16975"/>
                    <a:pt x="16461" y="16975"/>
                  </a:cubicBezTo>
                  <a:lnTo>
                    <a:pt x="1534" y="16975"/>
                  </a:lnTo>
                  <a:cubicBezTo>
                    <a:pt x="1012" y="16974"/>
                    <a:pt x="589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8" y="589"/>
                  </a:cubicBezTo>
                  <a:close/>
                  <a:moveTo>
                    <a:pt x="8998" y="1"/>
                  </a:moveTo>
                  <a:cubicBezTo>
                    <a:pt x="4036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1" y="16877"/>
                    <a:pt x="688" y="17564"/>
                    <a:pt x="1535" y="17565"/>
                  </a:cubicBezTo>
                  <a:lnTo>
                    <a:pt x="16461" y="17565"/>
                  </a:lnTo>
                  <a:cubicBezTo>
                    <a:pt x="17309" y="17564"/>
                    <a:pt x="17996" y="16877"/>
                    <a:pt x="17996" y="16030"/>
                  </a:cubicBezTo>
                  <a:lnTo>
                    <a:pt x="17996" y="8999"/>
                  </a:lnTo>
                  <a:cubicBezTo>
                    <a:pt x="17996" y="4037"/>
                    <a:pt x="13960" y="1"/>
                    <a:pt x="8998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3" name="Google Shape;3145;p64">
              <a:extLst>
                <a:ext uri="{FF2B5EF4-FFF2-40B4-BE49-F238E27FC236}">
                  <a16:creationId xmlns:a16="http://schemas.microsoft.com/office/drawing/2014/main" id="{EFEF51BC-5504-E375-1860-39FED93E03FF}"/>
                </a:ext>
              </a:extLst>
            </p:cNvPr>
            <p:cNvSpPr/>
            <p:nvPr/>
          </p:nvSpPr>
          <p:spPr>
            <a:xfrm>
              <a:off x="54539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1" y="1"/>
                  </a:moveTo>
                  <a:lnTo>
                    <a:pt x="1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4" name="Google Shape;3146;p64">
              <a:extLst>
                <a:ext uri="{FF2B5EF4-FFF2-40B4-BE49-F238E27FC236}">
                  <a16:creationId xmlns:a16="http://schemas.microsoft.com/office/drawing/2014/main" id="{33ACB6BA-F7F5-6279-C432-4E2D8504B8C3}"/>
                </a:ext>
              </a:extLst>
            </p:cNvPr>
            <p:cNvSpPr/>
            <p:nvPr/>
          </p:nvSpPr>
          <p:spPr>
            <a:xfrm>
              <a:off x="54466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1" y="590"/>
                  </a:lnTo>
                  <a:close/>
                  <a:moveTo>
                    <a:pt x="296" y="1"/>
                  </a:moveTo>
                  <a:cubicBezTo>
                    <a:pt x="133" y="1"/>
                    <a:pt x="1" y="132"/>
                    <a:pt x="2" y="296"/>
                  </a:cubicBezTo>
                  <a:lnTo>
                    <a:pt x="2" y="16354"/>
                  </a:lnTo>
                  <a:cubicBezTo>
                    <a:pt x="2" y="16516"/>
                    <a:pt x="133" y="16649"/>
                    <a:pt x="296" y="16649"/>
                  </a:cubicBezTo>
                  <a:lnTo>
                    <a:pt x="19301" y="16649"/>
                  </a:lnTo>
                  <a:cubicBezTo>
                    <a:pt x="19463" y="16649"/>
                    <a:pt x="19595" y="16516"/>
                    <a:pt x="19595" y="16354"/>
                  </a:cubicBezTo>
                  <a:lnTo>
                    <a:pt x="19595" y="296"/>
                  </a:lnTo>
                  <a:cubicBezTo>
                    <a:pt x="19595" y="132"/>
                    <a:pt x="19463" y="1"/>
                    <a:pt x="1930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5" name="Google Shape;3147;p64">
              <a:extLst>
                <a:ext uri="{FF2B5EF4-FFF2-40B4-BE49-F238E27FC236}">
                  <a16:creationId xmlns:a16="http://schemas.microsoft.com/office/drawing/2014/main" id="{FA695A5F-4A07-6D1F-3469-69675DB1B1FA}"/>
                </a:ext>
              </a:extLst>
            </p:cNvPr>
            <p:cNvSpPr/>
            <p:nvPr/>
          </p:nvSpPr>
          <p:spPr>
            <a:xfrm>
              <a:off x="5637075" y="3024025"/>
              <a:ext cx="103925" cy="188500"/>
            </a:xfrm>
            <a:custGeom>
              <a:avLst/>
              <a:gdLst/>
              <a:ahLst/>
              <a:cxnLst/>
              <a:rect l="l" t="t" r="r" b="b"/>
              <a:pathLst>
                <a:path w="4157" h="7540" extrusionOk="0">
                  <a:moveTo>
                    <a:pt x="2085" y="0"/>
                  </a:moveTo>
                  <a:cubicBezTo>
                    <a:pt x="1718" y="0"/>
                    <a:pt x="1351" y="98"/>
                    <a:pt x="1025" y="292"/>
                  </a:cubicBezTo>
                  <a:cubicBezTo>
                    <a:pt x="385" y="675"/>
                    <a:pt x="1" y="1370"/>
                    <a:pt x="17" y="2116"/>
                  </a:cubicBezTo>
                  <a:cubicBezTo>
                    <a:pt x="33" y="2860"/>
                    <a:pt x="448" y="3539"/>
                    <a:pt x="1104" y="3892"/>
                  </a:cubicBezTo>
                  <a:lnTo>
                    <a:pt x="757" y="7539"/>
                  </a:lnTo>
                  <a:lnTo>
                    <a:pt x="3416" y="7539"/>
                  </a:lnTo>
                  <a:lnTo>
                    <a:pt x="3069" y="3892"/>
                  </a:lnTo>
                  <a:cubicBezTo>
                    <a:pt x="3739" y="3531"/>
                    <a:pt x="4155" y="2832"/>
                    <a:pt x="4155" y="2071"/>
                  </a:cubicBezTo>
                  <a:cubicBezTo>
                    <a:pt x="4156" y="1326"/>
                    <a:pt x="3756" y="639"/>
                    <a:pt x="3108" y="270"/>
                  </a:cubicBezTo>
                  <a:cubicBezTo>
                    <a:pt x="2790" y="90"/>
                    <a:pt x="2438" y="0"/>
                    <a:pt x="208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6" name="Google Shape;3148;p64">
              <a:extLst>
                <a:ext uri="{FF2B5EF4-FFF2-40B4-BE49-F238E27FC236}">
                  <a16:creationId xmlns:a16="http://schemas.microsoft.com/office/drawing/2014/main" id="{BB8CE5BE-552F-8931-81D4-EE7E73C6B0C9}"/>
                </a:ext>
              </a:extLst>
            </p:cNvPr>
            <p:cNvSpPr/>
            <p:nvPr/>
          </p:nvSpPr>
          <p:spPr>
            <a:xfrm>
              <a:off x="5630150" y="3016700"/>
              <a:ext cx="118200" cy="203200"/>
            </a:xfrm>
            <a:custGeom>
              <a:avLst/>
              <a:gdLst/>
              <a:ahLst/>
              <a:cxnLst/>
              <a:rect l="l" t="t" r="r" b="b"/>
              <a:pathLst>
                <a:path w="4728" h="8128" extrusionOk="0">
                  <a:moveTo>
                    <a:pt x="2364" y="590"/>
                  </a:moveTo>
                  <a:cubicBezTo>
                    <a:pt x="3342" y="590"/>
                    <a:pt x="4138" y="1386"/>
                    <a:pt x="4138" y="2364"/>
                  </a:cubicBezTo>
                  <a:cubicBezTo>
                    <a:pt x="4138" y="3016"/>
                    <a:pt x="3781" y="3616"/>
                    <a:pt x="3206" y="3926"/>
                  </a:cubicBezTo>
                  <a:lnTo>
                    <a:pt x="3034" y="4018"/>
                  </a:lnTo>
                  <a:lnTo>
                    <a:pt x="3370" y="7537"/>
                  </a:lnTo>
                  <a:lnTo>
                    <a:pt x="1358" y="7537"/>
                  </a:lnTo>
                  <a:lnTo>
                    <a:pt x="1693" y="4018"/>
                  </a:lnTo>
                  <a:lnTo>
                    <a:pt x="1521" y="3926"/>
                  </a:lnTo>
                  <a:cubicBezTo>
                    <a:pt x="947" y="3616"/>
                    <a:pt x="589" y="3016"/>
                    <a:pt x="589" y="2364"/>
                  </a:cubicBezTo>
                  <a:cubicBezTo>
                    <a:pt x="589" y="1386"/>
                    <a:pt x="1386" y="590"/>
                    <a:pt x="2364" y="590"/>
                  </a:cubicBezTo>
                  <a:close/>
                  <a:moveTo>
                    <a:pt x="2364" y="1"/>
                  </a:moveTo>
                  <a:cubicBezTo>
                    <a:pt x="1060" y="1"/>
                    <a:pt x="0" y="1060"/>
                    <a:pt x="0" y="2364"/>
                  </a:cubicBezTo>
                  <a:cubicBezTo>
                    <a:pt x="0" y="3162"/>
                    <a:pt x="403" y="3907"/>
                    <a:pt x="1070" y="4343"/>
                  </a:cubicBezTo>
                  <a:lnTo>
                    <a:pt x="710" y="8127"/>
                  </a:lnTo>
                  <a:lnTo>
                    <a:pt x="4018" y="8127"/>
                  </a:lnTo>
                  <a:lnTo>
                    <a:pt x="3657" y="4343"/>
                  </a:lnTo>
                  <a:cubicBezTo>
                    <a:pt x="4325" y="3907"/>
                    <a:pt x="4727" y="3162"/>
                    <a:pt x="4727" y="2364"/>
                  </a:cubicBezTo>
                  <a:cubicBezTo>
                    <a:pt x="4727" y="1060"/>
                    <a:pt x="3667" y="1"/>
                    <a:pt x="2364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7" name="Google Shape;3149;p64">
              <a:extLst>
                <a:ext uri="{FF2B5EF4-FFF2-40B4-BE49-F238E27FC236}">
                  <a16:creationId xmlns:a16="http://schemas.microsoft.com/office/drawing/2014/main" id="{7402DA6A-9158-ED7A-1EF5-7DFCAC116DF0}"/>
                </a:ext>
              </a:extLst>
            </p:cNvPr>
            <p:cNvSpPr/>
            <p:nvPr/>
          </p:nvSpPr>
          <p:spPr>
            <a:xfrm>
              <a:off x="1981725" y="2569425"/>
              <a:ext cx="435225" cy="424400"/>
            </a:xfrm>
            <a:custGeom>
              <a:avLst/>
              <a:gdLst/>
              <a:ahLst/>
              <a:cxnLst/>
              <a:rect l="l" t="t" r="r" b="b"/>
              <a:pathLst>
                <a:path w="17409" h="16976" extrusionOk="0">
                  <a:moveTo>
                    <a:pt x="8704" y="2481"/>
                  </a:moveTo>
                  <a:cubicBezTo>
                    <a:pt x="12135" y="2481"/>
                    <a:pt x="14927" y="5273"/>
                    <a:pt x="14927" y="8704"/>
                  </a:cubicBezTo>
                  <a:lnTo>
                    <a:pt x="14927" y="14495"/>
                  </a:lnTo>
                  <a:lnTo>
                    <a:pt x="2481" y="14495"/>
                  </a:lnTo>
                  <a:lnTo>
                    <a:pt x="2481" y="8704"/>
                  </a:lnTo>
                  <a:cubicBezTo>
                    <a:pt x="2481" y="5273"/>
                    <a:pt x="5273" y="2481"/>
                    <a:pt x="8704" y="2481"/>
                  </a:cubicBezTo>
                  <a:close/>
                  <a:moveTo>
                    <a:pt x="8704" y="0"/>
                  </a:moveTo>
                  <a:cubicBezTo>
                    <a:pt x="3905" y="0"/>
                    <a:pt x="0" y="3904"/>
                    <a:pt x="0" y="8704"/>
                  </a:cubicBezTo>
                  <a:lnTo>
                    <a:pt x="0" y="15735"/>
                  </a:lnTo>
                  <a:cubicBezTo>
                    <a:pt x="0" y="16420"/>
                    <a:pt x="555" y="16975"/>
                    <a:pt x="1241" y="16975"/>
                  </a:cubicBezTo>
                  <a:lnTo>
                    <a:pt x="16168" y="16975"/>
                  </a:lnTo>
                  <a:cubicBezTo>
                    <a:pt x="16852" y="16975"/>
                    <a:pt x="17408" y="16420"/>
                    <a:pt x="17408" y="15735"/>
                  </a:cubicBezTo>
                  <a:lnTo>
                    <a:pt x="17408" y="8704"/>
                  </a:lnTo>
                  <a:cubicBezTo>
                    <a:pt x="17408" y="3905"/>
                    <a:pt x="13503" y="0"/>
                    <a:pt x="870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8" name="Google Shape;3150;p64">
              <a:extLst>
                <a:ext uri="{FF2B5EF4-FFF2-40B4-BE49-F238E27FC236}">
                  <a16:creationId xmlns:a16="http://schemas.microsoft.com/office/drawing/2014/main" id="{14AFEEFB-1F67-5D53-304E-947A8BE4C4CC}"/>
                </a:ext>
              </a:extLst>
            </p:cNvPr>
            <p:cNvSpPr/>
            <p:nvPr/>
          </p:nvSpPr>
          <p:spPr>
            <a:xfrm>
              <a:off x="1974350" y="2562050"/>
              <a:ext cx="449975" cy="439125"/>
            </a:xfrm>
            <a:custGeom>
              <a:avLst/>
              <a:gdLst/>
              <a:ahLst/>
              <a:cxnLst/>
              <a:rect l="l" t="t" r="r" b="b"/>
              <a:pathLst>
                <a:path w="17999" h="17565" extrusionOk="0">
                  <a:moveTo>
                    <a:pt x="8999" y="3069"/>
                  </a:moveTo>
                  <a:cubicBezTo>
                    <a:pt x="12269" y="3069"/>
                    <a:pt x="14928" y="5729"/>
                    <a:pt x="14928" y="8999"/>
                  </a:cubicBezTo>
                  <a:lnTo>
                    <a:pt x="14928" y="14495"/>
                  </a:lnTo>
                  <a:lnTo>
                    <a:pt x="3070" y="14495"/>
                  </a:lnTo>
                  <a:lnTo>
                    <a:pt x="3071" y="8999"/>
                  </a:lnTo>
                  <a:cubicBezTo>
                    <a:pt x="3071" y="5730"/>
                    <a:pt x="5729" y="3069"/>
                    <a:pt x="8999" y="3069"/>
                  </a:cubicBezTo>
                  <a:close/>
                  <a:moveTo>
                    <a:pt x="9000" y="2481"/>
                  </a:moveTo>
                  <a:cubicBezTo>
                    <a:pt x="5405" y="2481"/>
                    <a:pt x="2482" y="5405"/>
                    <a:pt x="2482" y="8999"/>
                  </a:cubicBezTo>
                  <a:lnTo>
                    <a:pt x="2482" y="14790"/>
                  </a:lnTo>
                  <a:cubicBezTo>
                    <a:pt x="2481" y="14952"/>
                    <a:pt x="2614" y="15085"/>
                    <a:pt x="2776" y="15085"/>
                  </a:cubicBezTo>
                  <a:lnTo>
                    <a:pt x="15223" y="15085"/>
                  </a:lnTo>
                  <a:cubicBezTo>
                    <a:pt x="15385" y="15085"/>
                    <a:pt x="15517" y="14952"/>
                    <a:pt x="15517" y="14790"/>
                  </a:cubicBezTo>
                  <a:lnTo>
                    <a:pt x="15517" y="8999"/>
                  </a:lnTo>
                  <a:cubicBezTo>
                    <a:pt x="15517" y="5405"/>
                    <a:pt x="12593" y="2481"/>
                    <a:pt x="9000" y="2481"/>
                  </a:cubicBezTo>
                  <a:close/>
                  <a:moveTo>
                    <a:pt x="9000" y="589"/>
                  </a:moveTo>
                  <a:cubicBezTo>
                    <a:pt x="13636" y="589"/>
                    <a:pt x="17409" y="4361"/>
                    <a:pt x="17408" y="8999"/>
                  </a:cubicBezTo>
                  <a:lnTo>
                    <a:pt x="17408" y="16030"/>
                  </a:lnTo>
                  <a:cubicBezTo>
                    <a:pt x="17407" y="16552"/>
                    <a:pt x="16985" y="16974"/>
                    <a:pt x="16463" y="16975"/>
                  </a:cubicBezTo>
                  <a:lnTo>
                    <a:pt x="1536" y="16975"/>
                  </a:lnTo>
                  <a:cubicBezTo>
                    <a:pt x="1013" y="16975"/>
                    <a:pt x="590" y="16552"/>
                    <a:pt x="589" y="16030"/>
                  </a:cubicBezTo>
                  <a:lnTo>
                    <a:pt x="589" y="8999"/>
                  </a:lnTo>
                  <a:cubicBezTo>
                    <a:pt x="589" y="4361"/>
                    <a:pt x="4361" y="589"/>
                    <a:pt x="8999" y="589"/>
                  </a:cubicBezTo>
                  <a:close/>
                  <a:moveTo>
                    <a:pt x="8999" y="1"/>
                  </a:moveTo>
                  <a:cubicBezTo>
                    <a:pt x="4038" y="1"/>
                    <a:pt x="0" y="4037"/>
                    <a:pt x="0" y="8999"/>
                  </a:cubicBezTo>
                  <a:lnTo>
                    <a:pt x="0" y="16030"/>
                  </a:lnTo>
                  <a:cubicBezTo>
                    <a:pt x="2" y="16877"/>
                    <a:pt x="688" y="17564"/>
                    <a:pt x="1536" y="17565"/>
                  </a:cubicBezTo>
                  <a:lnTo>
                    <a:pt x="16463" y="17565"/>
                  </a:lnTo>
                  <a:cubicBezTo>
                    <a:pt x="17309" y="17564"/>
                    <a:pt x="17997" y="16877"/>
                    <a:pt x="17998" y="16030"/>
                  </a:cubicBezTo>
                  <a:lnTo>
                    <a:pt x="17998" y="8999"/>
                  </a:lnTo>
                  <a:cubicBezTo>
                    <a:pt x="17998" y="4037"/>
                    <a:pt x="13961" y="1"/>
                    <a:pt x="899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9" name="Google Shape;3151;p64">
              <a:extLst>
                <a:ext uri="{FF2B5EF4-FFF2-40B4-BE49-F238E27FC236}">
                  <a16:creationId xmlns:a16="http://schemas.microsoft.com/office/drawing/2014/main" id="{DC73829F-6217-91AD-F1D6-659EBC8E0C2A}"/>
                </a:ext>
              </a:extLst>
            </p:cNvPr>
            <p:cNvSpPr/>
            <p:nvPr/>
          </p:nvSpPr>
          <p:spPr>
            <a:xfrm>
              <a:off x="1958675" y="2909075"/>
              <a:ext cx="475150" cy="401475"/>
            </a:xfrm>
            <a:custGeom>
              <a:avLst/>
              <a:gdLst/>
              <a:ahLst/>
              <a:cxnLst/>
              <a:rect l="l" t="t" r="r" b="b"/>
              <a:pathLst>
                <a:path w="19006" h="16059" extrusionOk="0">
                  <a:moveTo>
                    <a:pt x="0" y="1"/>
                  </a:moveTo>
                  <a:lnTo>
                    <a:pt x="0" y="16059"/>
                  </a:lnTo>
                  <a:lnTo>
                    <a:pt x="19006" y="16059"/>
                  </a:lnTo>
                  <a:lnTo>
                    <a:pt x="1900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0" name="Google Shape;3152;p64">
              <a:extLst>
                <a:ext uri="{FF2B5EF4-FFF2-40B4-BE49-F238E27FC236}">
                  <a16:creationId xmlns:a16="http://schemas.microsoft.com/office/drawing/2014/main" id="{D4A7FA08-A345-7E52-859B-7F41F72F7AA4}"/>
                </a:ext>
              </a:extLst>
            </p:cNvPr>
            <p:cNvSpPr/>
            <p:nvPr/>
          </p:nvSpPr>
          <p:spPr>
            <a:xfrm>
              <a:off x="1951300" y="2901700"/>
              <a:ext cx="489875" cy="416225"/>
            </a:xfrm>
            <a:custGeom>
              <a:avLst/>
              <a:gdLst/>
              <a:ahLst/>
              <a:cxnLst/>
              <a:rect l="l" t="t" r="r" b="b"/>
              <a:pathLst>
                <a:path w="19595" h="16649" extrusionOk="0">
                  <a:moveTo>
                    <a:pt x="19006" y="590"/>
                  </a:moveTo>
                  <a:lnTo>
                    <a:pt x="19006" y="16059"/>
                  </a:lnTo>
                  <a:lnTo>
                    <a:pt x="590" y="16059"/>
                  </a:lnTo>
                  <a:lnTo>
                    <a:pt x="590" y="590"/>
                  </a:lnTo>
                  <a:close/>
                  <a:moveTo>
                    <a:pt x="295" y="1"/>
                  </a:moveTo>
                  <a:cubicBezTo>
                    <a:pt x="133" y="1"/>
                    <a:pt x="0" y="132"/>
                    <a:pt x="1" y="296"/>
                  </a:cubicBezTo>
                  <a:lnTo>
                    <a:pt x="1" y="16354"/>
                  </a:lnTo>
                  <a:cubicBezTo>
                    <a:pt x="0" y="16516"/>
                    <a:pt x="133" y="16649"/>
                    <a:pt x="295" y="16649"/>
                  </a:cubicBezTo>
                  <a:lnTo>
                    <a:pt x="19299" y="16649"/>
                  </a:lnTo>
                  <a:cubicBezTo>
                    <a:pt x="19463" y="16649"/>
                    <a:pt x="19594" y="16516"/>
                    <a:pt x="19594" y="16354"/>
                  </a:cubicBezTo>
                  <a:lnTo>
                    <a:pt x="19594" y="296"/>
                  </a:lnTo>
                  <a:cubicBezTo>
                    <a:pt x="19594" y="132"/>
                    <a:pt x="19463" y="1"/>
                    <a:pt x="19299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1" name="Google Shape;3153;p64">
              <a:extLst>
                <a:ext uri="{FF2B5EF4-FFF2-40B4-BE49-F238E27FC236}">
                  <a16:creationId xmlns:a16="http://schemas.microsoft.com/office/drawing/2014/main" id="{7F2AB2CF-14DB-312A-1045-E737AEA30041}"/>
                </a:ext>
              </a:extLst>
            </p:cNvPr>
            <p:cNvSpPr/>
            <p:nvPr/>
          </p:nvSpPr>
          <p:spPr>
            <a:xfrm>
              <a:off x="2141775" y="3024025"/>
              <a:ext cx="103875" cy="188500"/>
            </a:xfrm>
            <a:custGeom>
              <a:avLst/>
              <a:gdLst/>
              <a:ahLst/>
              <a:cxnLst/>
              <a:rect l="l" t="t" r="r" b="b"/>
              <a:pathLst>
                <a:path w="4155" h="7540" extrusionOk="0">
                  <a:moveTo>
                    <a:pt x="2084" y="0"/>
                  </a:moveTo>
                  <a:cubicBezTo>
                    <a:pt x="1717" y="0"/>
                    <a:pt x="1351" y="98"/>
                    <a:pt x="1024" y="292"/>
                  </a:cubicBezTo>
                  <a:cubicBezTo>
                    <a:pt x="385" y="675"/>
                    <a:pt x="0" y="1370"/>
                    <a:pt x="15" y="2116"/>
                  </a:cubicBezTo>
                  <a:cubicBezTo>
                    <a:pt x="32" y="2860"/>
                    <a:pt x="447" y="3539"/>
                    <a:pt x="1103" y="3892"/>
                  </a:cubicBezTo>
                  <a:lnTo>
                    <a:pt x="756" y="7539"/>
                  </a:lnTo>
                  <a:lnTo>
                    <a:pt x="3416" y="7539"/>
                  </a:lnTo>
                  <a:lnTo>
                    <a:pt x="3068" y="3892"/>
                  </a:lnTo>
                  <a:cubicBezTo>
                    <a:pt x="3738" y="3531"/>
                    <a:pt x="4155" y="2832"/>
                    <a:pt x="4155" y="2071"/>
                  </a:cubicBezTo>
                  <a:cubicBezTo>
                    <a:pt x="4155" y="1326"/>
                    <a:pt x="3756" y="639"/>
                    <a:pt x="3108" y="270"/>
                  </a:cubicBezTo>
                  <a:cubicBezTo>
                    <a:pt x="2790" y="90"/>
                    <a:pt x="2437" y="0"/>
                    <a:pt x="208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2" name="Google Shape;3154;p64">
              <a:extLst>
                <a:ext uri="{FF2B5EF4-FFF2-40B4-BE49-F238E27FC236}">
                  <a16:creationId xmlns:a16="http://schemas.microsoft.com/office/drawing/2014/main" id="{6D727B98-FD5F-3E95-7DFE-B5BDD392D616}"/>
                </a:ext>
              </a:extLst>
            </p:cNvPr>
            <p:cNvSpPr/>
            <p:nvPr/>
          </p:nvSpPr>
          <p:spPr>
            <a:xfrm>
              <a:off x="2134800" y="3016675"/>
              <a:ext cx="118225" cy="203225"/>
            </a:xfrm>
            <a:custGeom>
              <a:avLst/>
              <a:gdLst/>
              <a:ahLst/>
              <a:cxnLst/>
              <a:rect l="l" t="t" r="r" b="b"/>
              <a:pathLst>
                <a:path w="4729" h="8129" extrusionOk="0">
                  <a:moveTo>
                    <a:pt x="2365" y="591"/>
                  </a:moveTo>
                  <a:cubicBezTo>
                    <a:pt x="3344" y="591"/>
                    <a:pt x="4140" y="1387"/>
                    <a:pt x="4140" y="2365"/>
                  </a:cubicBezTo>
                  <a:cubicBezTo>
                    <a:pt x="4140" y="3017"/>
                    <a:pt x="3781" y="3617"/>
                    <a:pt x="3208" y="3927"/>
                  </a:cubicBezTo>
                  <a:lnTo>
                    <a:pt x="3036" y="4019"/>
                  </a:lnTo>
                  <a:lnTo>
                    <a:pt x="3371" y="7538"/>
                  </a:lnTo>
                  <a:lnTo>
                    <a:pt x="1358" y="7538"/>
                  </a:lnTo>
                  <a:lnTo>
                    <a:pt x="1695" y="4019"/>
                  </a:lnTo>
                  <a:lnTo>
                    <a:pt x="1523" y="3927"/>
                  </a:lnTo>
                  <a:cubicBezTo>
                    <a:pt x="948" y="3617"/>
                    <a:pt x="590" y="3017"/>
                    <a:pt x="590" y="2365"/>
                  </a:cubicBezTo>
                  <a:cubicBezTo>
                    <a:pt x="590" y="1387"/>
                    <a:pt x="1387" y="591"/>
                    <a:pt x="2365" y="591"/>
                  </a:cubicBezTo>
                  <a:close/>
                  <a:moveTo>
                    <a:pt x="2365" y="1"/>
                  </a:moveTo>
                  <a:cubicBezTo>
                    <a:pt x="1062" y="1"/>
                    <a:pt x="2" y="1061"/>
                    <a:pt x="2" y="2365"/>
                  </a:cubicBezTo>
                  <a:cubicBezTo>
                    <a:pt x="1" y="3162"/>
                    <a:pt x="403" y="3907"/>
                    <a:pt x="1072" y="4344"/>
                  </a:cubicBezTo>
                  <a:lnTo>
                    <a:pt x="711" y="8128"/>
                  </a:lnTo>
                  <a:lnTo>
                    <a:pt x="4019" y="8128"/>
                  </a:lnTo>
                  <a:lnTo>
                    <a:pt x="3659" y="4343"/>
                  </a:lnTo>
                  <a:cubicBezTo>
                    <a:pt x="4326" y="3907"/>
                    <a:pt x="4729" y="3162"/>
                    <a:pt x="4729" y="2365"/>
                  </a:cubicBezTo>
                  <a:cubicBezTo>
                    <a:pt x="4729" y="1062"/>
                    <a:pt x="3667" y="1"/>
                    <a:pt x="2365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3" name="Google Shape;3155;p64">
              <a:extLst>
                <a:ext uri="{FF2B5EF4-FFF2-40B4-BE49-F238E27FC236}">
                  <a16:creationId xmlns:a16="http://schemas.microsoft.com/office/drawing/2014/main" id="{A6A23529-ED9A-A73B-FE64-167397FD8B56}"/>
                </a:ext>
              </a:extLst>
            </p:cNvPr>
            <p:cNvSpPr/>
            <p:nvPr/>
          </p:nvSpPr>
          <p:spPr>
            <a:xfrm>
              <a:off x="6074275" y="2700300"/>
              <a:ext cx="144125" cy="518900"/>
            </a:xfrm>
            <a:custGeom>
              <a:avLst/>
              <a:gdLst/>
              <a:ahLst/>
              <a:cxnLst/>
              <a:rect l="l" t="t" r="r" b="b"/>
              <a:pathLst>
                <a:path w="5765" h="20756" extrusionOk="0">
                  <a:moveTo>
                    <a:pt x="4480" y="0"/>
                  </a:moveTo>
                  <a:cubicBezTo>
                    <a:pt x="4218" y="0"/>
                    <a:pt x="3956" y="103"/>
                    <a:pt x="3761" y="306"/>
                  </a:cubicBezTo>
                  <a:cubicBezTo>
                    <a:pt x="1396" y="2772"/>
                    <a:pt x="0" y="6537"/>
                    <a:pt x="26" y="10377"/>
                  </a:cubicBezTo>
                  <a:cubicBezTo>
                    <a:pt x="54" y="14266"/>
                    <a:pt x="1529" y="18039"/>
                    <a:pt x="3973" y="20469"/>
                  </a:cubicBezTo>
                  <a:cubicBezTo>
                    <a:pt x="4167" y="20660"/>
                    <a:pt x="4419" y="20755"/>
                    <a:pt x="4672" y="20755"/>
                  </a:cubicBezTo>
                  <a:cubicBezTo>
                    <a:pt x="4927" y="20755"/>
                    <a:pt x="5183" y="20657"/>
                    <a:pt x="5378" y="20461"/>
                  </a:cubicBezTo>
                  <a:cubicBezTo>
                    <a:pt x="5765" y="20073"/>
                    <a:pt x="5764" y="19444"/>
                    <a:pt x="5375" y="19056"/>
                  </a:cubicBezTo>
                  <a:cubicBezTo>
                    <a:pt x="3296" y="16989"/>
                    <a:pt x="2041" y="13739"/>
                    <a:pt x="2018" y="10363"/>
                  </a:cubicBezTo>
                  <a:cubicBezTo>
                    <a:pt x="1995" y="7029"/>
                    <a:pt x="3183" y="3786"/>
                    <a:pt x="5198" y="1685"/>
                  </a:cubicBezTo>
                  <a:cubicBezTo>
                    <a:pt x="5578" y="1288"/>
                    <a:pt x="5565" y="657"/>
                    <a:pt x="5168" y="277"/>
                  </a:cubicBezTo>
                  <a:cubicBezTo>
                    <a:pt x="4975" y="92"/>
                    <a:pt x="4727" y="0"/>
                    <a:pt x="4480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4" name="Google Shape;3156;p64">
              <a:extLst>
                <a:ext uri="{FF2B5EF4-FFF2-40B4-BE49-F238E27FC236}">
                  <a16:creationId xmlns:a16="http://schemas.microsoft.com/office/drawing/2014/main" id="{5C889FFF-1A16-BE04-4567-E5F248E77459}"/>
                </a:ext>
              </a:extLst>
            </p:cNvPr>
            <p:cNvSpPr/>
            <p:nvPr/>
          </p:nvSpPr>
          <p:spPr>
            <a:xfrm>
              <a:off x="6177275" y="2766625"/>
              <a:ext cx="113725" cy="384825"/>
            </a:xfrm>
            <a:custGeom>
              <a:avLst/>
              <a:gdLst/>
              <a:ahLst/>
              <a:cxnLst/>
              <a:rect l="l" t="t" r="r" b="b"/>
              <a:pathLst>
                <a:path w="4549" h="15393" extrusionOk="0">
                  <a:moveTo>
                    <a:pt x="3301" y="0"/>
                  </a:moveTo>
                  <a:cubicBezTo>
                    <a:pt x="3019" y="0"/>
                    <a:pt x="2738" y="120"/>
                    <a:pt x="2542" y="353"/>
                  </a:cubicBezTo>
                  <a:cubicBezTo>
                    <a:pt x="897" y="2345"/>
                    <a:pt x="1" y="4953"/>
                    <a:pt x="21" y="7696"/>
                  </a:cubicBezTo>
                  <a:cubicBezTo>
                    <a:pt x="39" y="10459"/>
                    <a:pt x="983" y="13070"/>
                    <a:pt x="2680" y="15046"/>
                  </a:cubicBezTo>
                  <a:cubicBezTo>
                    <a:pt x="2876" y="15275"/>
                    <a:pt x="3155" y="15392"/>
                    <a:pt x="3435" y="15392"/>
                  </a:cubicBezTo>
                  <a:cubicBezTo>
                    <a:pt x="3664" y="15392"/>
                    <a:pt x="3895" y="15313"/>
                    <a:pt x="4082" y="15152"/>
                  </a:cubicBezTo>
                  <a:cubicBezTo>
                    <a:pt x="4500" y="14795"/>
                    <a:pt x="4548" y="14166"/>
                    <a:pt x="4190" y="13750"/>
                  </a:cubicBezTo>
                  <a:cubicBezTo>
                    <a:pt x="2800" y="12130"/>
                    <a:pt x="2027" y="9975"/>
                    <a:pt x="2011" y="7681"/>
                  </a:cubicBezTo>
                  <a:cubicBezTo>
                    <a:pt x="1994" y="5406"/>
                    <a:pt x="2729" y="3253"/>
                    <a:pt x="4077" y="1620"/>
                  </a:cubicBezTo>
                  <a:cubicBezTo>
                    <a:pt x="4418" y="1195"/>
                    <a:pt x="4355" y="575"/>
                    <a:pt x="3934" y="228"/>
                  </a:cubicBezTo>
                  <a:cubicBezTo>
                    <a:pt x="3749" y="75"/>
                    <a:pt x="3525" y="0"/>
                    <a:pt x="3301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5" name="Google Shape;3157;p64">
              <a:extLst>
                <a:ext uri="{FF2B5EF4-FFF2-40B4-BE49-F238E27FC236}">
                  <a16:creationId xmlns:a16="http://schemas.microsoft.com/office/drawing/2014/main" id="{20D27978-3F5E-8173-CBEA-EE8401CE3BB1}"/>
                </a:ext>
              </a:extLst>
            </p:cNvPr>
            <p:cNvSpPr/>
            <p:nvPr/>
          </p:nvSpPr>
          <p:spPr>
            <a:xfrm>
              <a:off x="6272025" y="2833800"/>
              <a:ext cx="91725" cy="251225"/>
            </a:xfrm>
            <a:custGeom>
              <a:avLst/>
              <a:gdLst/>
              <a:ahLst/>
              <a:cxnLst/>
              <a:rect l="l" t="t" r="r" b="b"/>
              <a:pathLst>
                <a:path w="3669" h="10049" extrusionOk="0">
                  <a:moveTo>
                    <a:pt x="2402" y="1"/>
                  </a:moveTo>
                  <a:cubicBezTo>
                    <a:pt x="2106" y="1"/>
                    <a:pt x="1813" y="132"/>
                    <a:pt x="1617" y="383"/>
                  </a:cubicBezTo>
                  <a:lnTo>
                    <a:pt x="1618" y="383"/>
                  </a:lnTo>
                  <a:cubicBezTo>
                    <a:pt x="557" y="1743"/>
                    <a:pt x="1" y="3333"/>
                    <a:pt x="13" y="4982"/>
                  </a:cubicBezTo>
                  <a:cubicBezTo>
                    <a:pt x="24" y="6697"/>
                    <a:pt x="643" y="8331"/>
                    <a:pt x="1803" y="9707"/>
                  </a:cubicBezTo>
                  <a:cubicBezTo>
                    <a:pt x="2000" y="9933"/>
                    <a:pt x="2276" y="10049"/>
                    <a:pt x="2554" y="10049"/>
                  </a:cubicBezTo>
                  <a:cubicBezTo>
                    <a:pt x="2781" y="10049"/>
                    <a:pt x="3009" y="9972"/>
                    <a:pt x="3196" y="9815"/>
                  </a:cubicBezTo>
                  <a:cubicBezTo>
                    <a:pt x="3612" y="9464"/>
                    <a:pt x="3669" y="8844"/>
                    <a:pt x="3324" y="8424"/>
                  </a:cubicBezTo>
                  <a:cubicBezTo>
                    <a:pt x="2468" y="7408"/>
                    <a:pt x="2011" y="6213"/>
                    <a:pt x="2002" y="4969"/>
                  </a:cubicBezTo>
                  <a:cubicBezTo>
                    <a:pt x="1994" y="3773"/>
                    <a:pt x="2403" y="2611"/>
                    <a:pt x="3186" y="1609"/>
                  </a:cubicBezTo>
                  <a:cubicBezTo>
                    <a:pt x="3524" y="1176"/>
                    <a:pt x="3447" y="550"/>
                    <a:pt x="3014" y="212"/>
                  </a:cubicBezTo>
                  <a:cubicBezTo>
                    <a:pt x="2832" y="70"/>
                    <a:pt x="2616" y="1"/>
                    <a:pt x="240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6" name="Google Shape;3158;p64">
              <a:extLst>
                <a:ext uri="{FF2B5EF4-FFF2-40B4-BE49-F238E27FC236}">
                  <a16:creationId xmlns:a16="http://schemas.microsoft.com/office/drawing/2014/main" id="{BA721980-52CD-FE33-04D8-A2E569F92ABB}"/>
                </a:ext>
              </a:extLst>
            </p:cNvPr>
            <p:cNvSpPr/>
            <p:nvPr/>
          </p:nvSpPr>
          <p:spPr>
            <a:xfrm>
              <a:off x="1692475" y="2700300"/>
              <a:ext cx="144300" cy="519000"/>
            </a:xfrm>
            <a:custGeom>
              <a:avLst/>
              <a:gdLst/>
              <a:ahLst/>
              <a:cxnLst/>
              <a:rect l="l" t="t" r="r" b="b"/>
              <a:pathLst>
                <a:path w="5772" h="20760" extrusionOk="0">
                  <a:moveTo>
                    <a:pt x="1292" y="0"/>
                  </a:moveTo>
                  <a:cubicBezTo>
                    <a:pt x="1045" y="0"/>
                    <a:pt x="797" y="92"/>
                    <a:pt x="604" y="277"/>
                  </a:cubicBezTo>
                  <a:cubicBezTo>
                    <a:pt x="207" y="657"/>
                    <a:pt x="194" y="1288"/>
                    <a:pt x="574" y="1685"/>
                  </a:cubicBezTo>
                  <a:cubicBezTo>
                    <a:pt x="2589" y="3786"/>
                    <a:pt x="3777" y="7029"/>
                    <a:pt x="3754" y="10363"/>
                  </a:cubicBezTo>
                  <a:cubicBezTo>
                    <a:pt x="3731" y="13739"/>
                    <a:pt x="2476" y="16989"/>
                    <a:pt x="396" y="19056"/>
                  </a:cubicBezTo>
                  <a:cubicBezTo>
                    <a:pt x="4" y="19443"/>
                    <a:pt x="1" y="20075"/>
                    <a:pt x="389" y="20466"/>
                  </a:cubicBezTo>
                  <a:cubicBezTo>
                    <a:pt x="584" y="20662"/>
                    <a:pt x="839" y="20760"/>
                    <a:pt x="1095" y="20760"/>
                  </a:cubicBezTo>
                  <a:cubicBezTo>
                    <a:pt x="1350" y="20760"/>
                    <a:pt x="1605" y="20663"/>
                    <a:pt x="1799" y="20469"/>
                  </a:cubicBezTo>
                  <a:cubicBezTo>
                    <a:pt x="4243" y="18039"/>
                    <a:pt x="5717" y="14266"/>
                    <a:pt x="5745" y="10377"/>
                  </a:cubicBezTo>
                  <a:cubicBezTo>
                    <a:pt x="5772" y="6537"/>
                    <a:pt x="4376" y="2772"/>
                    <a:pt x="2011" y="306"/>
                  </a:cubicBezTo>
                  <a:cubicBezTo>
                    <a:pt x="1815" y="103"/>
                    <a:pt x="1554" y="0"/>
                    <a:pt x="129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7" name="Google Shape;3159;p64">
              <a:extLst>
                <a:ext uri="{FF2B5EF4-FFF2-40B4-BE49-F238E27FC236}">
                  <a16:creationId xmlns:a16="http://schemas.microsoft.com/office/drawing/2014/main" id="{2165F767-8814-6799-53F1-469B12F4EDBC}"/>
                </a:ext>
              </a:extLst>
            </p:cNvPr>
            <p:cNvSpPr/>
            <p:nvPr/>
          </p:nvSpPr>
          <p:spPr>
            <a:xfrm>
              <a:off x="1619925" y="2766125"/>
              <a:ext cx="113825" cy="385475"/>
            </a:xfrm>
            <a:custGeom>
              <a:avLst/>
              <a:gdLst/>
              <a:ahLst/>
              <a:cxnLst/>
              <a:rect l="l" t="t" r="r" b="b"/>
              <a:pathLst>
                <a:path w="4553" h="15419" extrusionOk="0">
                  <a:moveTo>
                    <a:pt x="1236" y="1"/>
                  </a:moveTo>
                  <a:cubicBezTo>
                    <a:pt x="1013" y="1"/>
                    <a:pt x="789" y="75"/>
                    <a:pt x="603" y="228"/>
                  </a:cubicBezTo>
                  <a:cubicBezTo>
                    <a:pt x="176" y="581"/>
                    <a:pt x="119" y="1216"/>
                    <a:pt x="477" y="1640"/>
                  </a:cubicBezTo>
                  <a:cubicBezTo>
                    <a:pt x="1825" y="3273"/>
                    <a:pt x="2559" y="5426"/>
                    <a:pt x="2543" y="7701"/>
                  </a:cubicBezTo>
                  <a:cubicBezTo>
                    <a:pt x="2527" y="9995"/>
                    <a:pt x="1753" y="12150"/>
                    <a:pt x="364" y="13770"/>
                  </a:cubicBezTo>
                  <a:cubicBezTo>
                    <a:pt x="0" y="14186"/>
                    <a:pt x="46" y="14819"/>
                    <a:pt x="465" y="15179"/>
                  </a:cubicBezTo>
                  <a:cubicBezTo>
                    <a:pt x="653" y="15340"/>
                    <a:pt x="884" y="15419"/>
                    <a:pt x="1114" y="15419"/>
                  </a:cubicBezTo>
                  <a:cubicBezTo>
                    <a:pt x="1397" y="15419"/>
                    <a:pt x="1678" y="15299"/>
                    <a:pt x="1874" y="15066"/>
                  </a:cubicBezTo>
                  <a:cubicBezTo>
                    <a:pt x="3571" y="13090"/>
                    <a:pt x="4515" y="10479"/>
                    <a:pt x="4533" y="7716"/>
                  </a:cubicBezTo>
                  <a:cubicBezTo>
                    <a:pt x="4552" y="4973"/>
                    <a:pt x="3657" y="2365"/>
                    <a:pt x="2012" y="373"/>
                  </a:cubicBezTo>
                  <a:cubicBezTo>
                    <a:pt x="1816" y="128"/>
                    <a:pt x="1527" y="1"/>
                    <a:pt x="123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8" name="Google Shape;3160;p64">
              <a:extLst>
                <a:ext uri="{FF2B5EF4-FFF2-40B4-BE49-F238E27FC236}">
                  <a16:creationId xmlns:a16="http://schemas.microsoft.com/office/drawing/2014/main" id="{B2463B0D-6AA9-9748-7DC6-91988A105730}"/>
                </a:ext>
              </a:extLst>
            </p:cNvPr>
            <p:cNvSpPr/>
            <p:nvPr/>
          </p:nvSpPr>
          <p:spPr>
            <a:xfrm>
              <a:off x="1547400" y="2833800"/>
              <a:ext cx="91625" cy="251100"/>
            </a:xfrm>
            <a:custGeom>
              <a:avLst/>
              <a:gdLst/>
              <a:ahLst/>
              <a:cxnLst/>
              <a:rect l="l" t="t" r="r" b="b"/>
              <a:pathLst>
                <a:path w="3665" h="10044" extrusionOk="0">
                  <a:moveTo>
                    <a:pt x="1263" y="1"/>
                  </a:moveTo>
                  <a:cubicBezTo>
                    <a:pt x="1048" y="1"/>
                    <a:pt x="832" y="70"/>
                    <a:pt x="650" y="212"/>
                  </a:cubicBezTo>
                  <a:cubicBezTo>
                    <a:pt x="217" y="550"/>
                    <a:pt x="140" y="1176"/>
                    <a:pt x="479" y="1609"/>
                  </a:cubicBezTo>
                  <a:cubicBezTo>
                    <a:pt x="1262" y="2611"/>
                    <a:pt x="1671" y="3773"/>
                    <a:pt x="1663" y="4969"/>
                  </a:cubicBezTo>
                  <a:cubicBezTo>
                    <a:pt x="1655" y="6213"/>
                    <a:pt x="1197" y="7408"/>
                    <a:pt x="340" y="8424"/>
                  </a:cubicBezTo>
                  <a:cubicBezTo>
                    <a:pt x="1" y="8845"/>
                    <a:pt x="60" y="9460"/>
                    <a:pt x="474" y="9809"/>
                  </a:cubicBezTo>
                  <a:cubicBezTo>
                    <a:pt x="660" y="9966"/>
                    <a:pt x="888" y="10043"/>
                    <a:pt x="1114" y="10043"/>
                  </a:cubicBezTo>
                  <a:cubicBezTo>
                    <a:pt x="1390" y="10043"/>
                    <a:pt x="1665" y="9929"/>
                    <a:pt x="1862" y="9707"/>
                  </a:cubicBezTo>
                  <a:cubicBezTo>
                    <a:pt x="3022" y="8331"/>
                    <a:pt x="3640" y="6697"/>
                    <a:pt x="3652" y="4982"/>
                  </a:cubicBezTo>
                  <a:cubicBezTo>
                    <a:pt x="3664" y="3333"/>
                    <a:pt x="3109" y="1743"/>
                    <a:pt x="2047" y="383"/>
                  </a:cubicBezTo>
                  <a:cubicBezTo>
                    <a:pt x="1851" y="132"/>
                    <a:pt x="1559" y="1"/>
                    <a:pt x="1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9" name="Google Shape;3161;p64">
              <a:extLst>
                <a:ext uri="{FF2B5EF4-FFF2-40B4-BE49-F238E27FC236}">
                  <a16:creationId xmlns:a16="http://schemas.microsoft.com/office/drawing/2014/main" id="{0E9D9049-4F3E-5C3C-EBF2-A97C67524898}"/>
                </a:ext>
              </a:extLst>
            </p:cNvPr>
            <p:cNvSpPr/>
            <p:nvPr/>
          </p:nvSpPr>
          <p:spPr>
            <a:xfrm>
              <a:off x="3693525" y="383050"/>
              <a:ext cx="523850" cy="141150"/>
            </a:xfrm>
            <a:custGeom>
              <a:avLst/>
              <a:gdLst/>
              <a:ahLst/>
              <a:cxnLst/>
              <a:rect l="l" t="t" r="r" b="b"/>
              <a:pathLst>
                <a:path w="20954" h="5646" extrusionOk="0">
                  <a:moveTo>
                    <a:pt x="1095" y="0"/>
                  </a:moveTo>
                  <a:cubicBezTo>
                    <a:pt x="841" y="0"/>
                    <a:pt x="587" y="97"/>
                    <a:pt x="392" y="290"/>
                  </a:cubicBezTo>
                  <a:cubicBezTo>
                    <a:pt x="2" y="678"/>
                    <a:pt x="1" y="1310"/>
                    <a:pt x="391" y="1700"/>
                  </a:cubicBezTo>
                  <a:cubicBezTo>
                    <a:pt x="2820" y="4144"/>
                    <a:pt x="6592" y="5618"/>
                    <a:pt x="10482" y="5645"/>
                  </a:cubicBezTo>
                  <a:cubicBezTo>
                    <a:pt x="10517" y="5646"/>
                    <a:pt x="10553" y="5646"/>
                    <a:pt x="10588" y="5646"/>
                  </a:cubicBezTo>
                  <a:cubicBezTo>
                    <a:pt x="14391" y="5646"/>
                    <a:pt x="18109" y="4254"/>
                    <a:pt x="20552" y="1912"/>
                  </a:cubicBezTo>
                  <a:cubicBezTo>
                    <a:pt x="20944" y="1530"/>
                    <a:pt x="20954" y="904"/>
                    <a:pt x="20575" y="510"/>
                  </a:cubicBezTo>
                  <a:cubicBezTo>
                    <a:pt x="20380" y="306"/>
                    <a:pt x="20118" y="204"/>
                    <a:pt x="19857" y="204"/>
                  </a:cubicBezTo>
                  <a:cubicBezTo>
                    <a:pt x="19612" y="204"/>
                    <a:pt x="19366" y="293"/>
                    <a:pt x="19174" y="474"/>
                  </a:cubicBezTo>
                  <a:cubicBezTo>
                    <a:pt x="17093" y="2470"/>
                    <a:pt x="13888" y="3656"/>
                    <a:pt x="10587" y="3656"/>
                  </a:cubicBezTo>
                  <a:cubicBezTo>
                    <a:pt x="10556" y="3656"/>
                    <a:pt x="10526" y="3655"/>
                    <a:pt x="10496" y="3655"/>
                  </a:cubicBezTo>
                  <a:cubicBezTo>
                    <a:pt x="7120" y="3632"/>
                    <a:pt x="3870" y="2377"/>
                    <a:pt x="1803" y="297"/>
                  </a:cubicBezTo>
                  <a:cubicBezTo>
                    <a:pt x="1608" y="99"/>
                    <a:pt x="1351" y="0"/>
                    <a:pt x="109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0" name="Google Shape;3162;p64">
              <a:extLst>
                <a:ext uri="{FF2B5EF4-FFF2-40B4-BE49-F238E27FC236}">
                  <a16:creationId xmlns:a16="http://schemas.microsoft.com/office/drawing/2014/main" id="{AB444FE8-234C-F079-73FB-B1E6BF3CD282}"/>
                </a:ext>
              </a:extLst>
            </p:cNvPr>
            <p:cNvSpPr/>
            <p:nvPr/>
          </p:nvSpPr>
          <p:spPr>
            <a:xfrm>
              <a:off x="3760900" y="311100"/>
              <a:ext cx="390750" cy="110275"/>
            </a:xfrm>
            <a:custGeom>
              <a:avLst/>
              <a:gdLst/>
              <a:ahLst/>
              <a:cxnLst/>
              <a:rect l="l" t="t" r="r" b="b"/>
              <a:pathLst>
                <a:path w="15630" h="4411" extrusionOk="0">
                  <a:moveTo>
                    <a:pt x="1114" y="0"/>
                  </a:moveTo>
                  <a:cubicBezTo>
                    <a:pt x="834" y="0"/>
                    <a:pt x="555" y="118"/>
                    <a:pt x="359" y="348"/>
                  </a:cubicBezTo>
                  <a:cubicBezTo>
                    <a:pt x="0" y="764"/>
                    <a:pt x="48" y="1393"/>
                    <a:pt x="465" y="1751"/>
                  </a:cubicBezTo>
                  <a:cubicBezTo>
                    <a:pt x="2441" y="3446"/>
                    <a:pt x="5052" y="4391"/>
                    <a:pt x="7815" y="4410"/>
                  </a:cubicBezTo>
                  <a:cubicBezTo>
                    <a:pt x="7843" y="4411"/>
                    <a:pt x="7871" y="4411"/>
                    <a:pt x="7899" y="4411"/>
                  </a:cubicBezTo>
                  <a:cubicBezTo>
                    <a:pt x="10610" y="4411"/>
                    <a:pt x="13186" y="3517"/>
                    <a:pt x="15158" y="1889"/>
                  </a:cubicBezTo>
                  <a:lnTo>
                    <a:pt x="15158" y="1888"/>
                  </a:lnTo>
                  <a:cubicBezTo>
                    <a:pt x="15574" y="1536"/>
                    <a:pt x="15629" y="916"/>
                    <a:pt x="15283" y="496"/>
                  </a:cubicBezTo>
                  <a:cubicBezTo>
                    <a:pt x="15086" y="257"/>
                    <a:pt x="14801" y="134"/>
                    <a:pt x="14514" y="134"/>
                  </a:cubicBezTo>
                  <a:cubicBezTo>
                    <a:pt x="14295" y="134"/>
                    <a:pt x="14075" y="206"/>
                    <a:pt x="13891" y="353"/>
                  </a:cubicBezTo>
                  <a:cubicBezTo>
                    <a:pt x="12274" y="1688"/>
                    <a:pt x="10149" y="2420"/>
                    <a:pt x="7899" y="2420"/>
                  </a:cubicBezTo>
                  <a:cubicBezTo>
                    <a:pt x="7876" y="2420"/>
                    <a:pt x="7853" y="2420"/>
                    <a:pt x="7829" y="2420"/>
                  </a:cubicBezTo>
                  <a:cubicBezTo>
                    <a:pt x="5535" y="2404"/>
                    <a:pt x="3381" y="1629"/>
                    <a:pt x="1761" y="240"/>
                  </a:cubicBezTo>
                  <a:cubicBezTo>
                    <a:pt x="1574" y="79"/>
                    <a:pt x="1343" y="0"/>
                    <a:pt x="111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1" name="Google Shape;3163;p64">
              <a:extLst>
                <a:ext uri="{FF2B5EF4-FFF2-40B4-BE49-F238E27FC236}">
                  <a16:creationId xmlns:a16="http://schemas.microsoft.com/office/drawing/2014/main" id="{0BAA4765-6211-8201-6343-4D54A45308CC}"/>
                </a:ext>
              </a:extLst>
            </p:cNvPr>
            <p:cNvSpPr/>
            <p:nvPr/>
          </p:nvSpPr>
          <p:spPr>
            <a:xfrm>
              <a:off x="3827425" y="238400"/>
              <a:ext cx="257250" cy="88425"/>
            </a:xfrm>
            <a:custGeom>
              <a:avLst/>
              <a:gdLst/>
              <a:ahLst/>
              <a:cxnLst/>
              <a:rect l="l" t="t" r="r" b="b"/>
              <a:pathLst>
                <a:path w="10290" h="3537" extrusionOk="0">
                  <a:moveTo>
                    <a:pt x="1111" y="1"/>
                  </a:moveTo>
                  <a:cubicBezTo>
                    <a:pt x="828" y="1"/>
                    <a:pt x="547" y="121"/>
                    <a:pt x="350" y="354"/>
                  </a:cubicBezTo>
                  <a:cubicBezTo>
                    <a:pt x="0" y="770"/>
                    <a:pt x="48" y="1388"/>
                    <a:pt x="456" y="1746"/>
                  </a:cubicBezTo>
                  <a:cubicBezTo>
                    <a:pt x="1832" y="2906"/>
                    <a:pt x="3466" y="3524"/>
                    <a:pt x="5181" y="3536"/>
                  </a:cubicBezTo>
                  <a:cubicBezTo>
                    <a:pt x="5198" y="3536"/>
                    <a:pt x="5216" y="3537"/>
                    <a:pt x="5233" y="3537"/>
                  </a:cubicBezTo>
                  <a:cubicBezTo>
                    <a:pt x="6863" y="3537"/>
                    <a:pt x="8434" y="2981"/>
                    <a:pt x="9779" y="1931"/>
                  </a:cubicBezTo>
                  <a:cubicBezTo>
                    <a:pt x="10213" y="1592"/>
                    <a:pt x="10289" y="967"/>
                    <a:pt x="9950" y="534"/>
                  </a:cubicBezTo>
                  <a:cubicBezTo>
                    <a:pt x="9755" y="283"/>
                    <a:pt x="9461" y="151"/>
                    <a:pt x="9165" y="151"/>
                  </a:cubicBezTo>
                  <a:cubicBezTo>
                    <a:pt x="8951" y="151"/>
                    <a:pt x="8735" y="220"/>
                    <a:pt x="8553" y="362"/>
                  </a:cubicBezTo>
                  <a:cubicBezTo>
                    <a:pt x="7562" y="1137"/>
                    <a:pt x="6414" y="1546"/>
                    <a:pt x="5231" y="1546"/>
                  </a:cubicBezTo>
                  <a:cubicBezTo>
                    <a:pt x="5219" y="1546"/>
                    <a:pt x="5206" y="1546"/>
                    <a:pt x="5194" y="1546"/>
                  </a:cubicBezTo>
                  <a:cubicBezTo>
                    <a:pt x="3950" y="1537"/>
                    <a:pt x="2755" y="1080"/>
                    <a:pt x="1738" y="224"/>
                  </a:cubicBezTo>
                  <a:cubicBezTo>
                    <a:pt x="1554" y="74"/>
                    <a:pt x="1332" y="1"/>
                    <a:pt x="1111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2" name="Google Shape;3164;p64">
              <a:extLst>
                <a:ext uri="{FF2B5EF4-FFF2-40B4-BE49-F238E27FC236}">
                  <a16:creationId xmlns:a16="http://schemas.microsoft.com/office/drawing/2014/main" id="{7C2B772C-58A1-0CF9-BC2D-9E77AD46D451}"/>
                </a:ext>
              </a:extLst>
            </p:cNvPr>
            <p:cNvSpPr/>
            <p:nvPr/>
          </p:nvSpPr>
          <p:spPr>
            <a:xfrm>
              <a:off x="1543650" y="3991975"/>
              <a:ext cx="4747325" cy="1484200"/>
            </a:xfrm>
            <a:custGeom>
              <a:avLst/>
              <a:gdLst/>
              <a:ahLst/>
              <a:cxnLst/>
              <a:rect l="l" t="t" r="r" b="b"/>
              <a:pathLst>
                <a:path w="189893" h="59368" extrusionOk="0">
                  <a:moveTo>
                    <a:pt x="94946" y="0"/>
                  </a:moveTo>
                  <a:cubicBezTo>
                    <a:pt x="69765" y="0"/>
                    <a:pt x="45615" y="3128"/>
                    <a:pt x="27809" y="8694"/>
                  </a:cubicBezTo>
                  <a:cubicBezTo>
                    <a:pt x="10003" y="14261"/>
                    <a:pt x="1" y="21811"/>
                    <a:pt x="1" y="29684"/>
                  </a:cubicBezTo>
                  <a:cubicBezTo>
                    <a:pt x="1" y="37556"/>
                    <a:pt x="10003" y="45106"/>
                    <a:pt x="27809" y="50673"/>
                  </a:cubicBezTo>
                  <a:cubicBezTo>
                    <a:pt x="45615" y="56240"/>
                    <a:pt x="69765" y="59367"/>
                    <a:pt x="94946" y="59367"/>
                  </a:cubicBezTo>
                  <a:cubicBezTo>
                    <a:pt x="120127" y="59367"/>
                    <a:pt x="144277" y="56240"/>
                    <a:pt x="162083" y="50673"/>
                  </a:cubicBezTo>
                  <a:cubicBezTo>
                    <a:pt x="179888" y="45106"/>
                    <a:pt x="189892" y="37556"/>
                    <a:pt x="189892" y="29684"/>
                  </a:cubicBezTo>
                  <a:cubicBezTo>
                    <a:pt x="189892" y="21811"/>
                    <a:pt x="179888" y="14261"/>
                    <a:pt x="162083" y="8694"/>
                  </a:cubicBezTo>
                  <a:cubicBezTo>
                    <a:pt x="144277" y="3128"/>
                    <a:pt x="120127" y="0"/>
                    <a:pt x="94946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3" name="Google Shape;3165;p64">
              <a:extLst>
                <a:ext uri="{FF2B5EF4-FFF2-40B4-BE49-F238E27FC236}">
                  <a16:creationId xmlns:a16="http://schemas.microsoft.com/office/drawing/2014/main" id="{716D837E-A95C-F68D-7152-C5FF94792280}"/>
                </a:ext>
              </a:extLst>
            </p:cNvPr>
            <p:cNvSpPr/>
            <p:nvPr/>
          </p:nvSpPr>
          <p:spPr>
            <a:xfrm>
              <a:off x="1778600" y="3998425"/>
              <a:ext cx="4325100" cy="1313725"/>
            </a:xfrm>
            <a:custGeom>
              <a:avLst/>
              <a:gdLst/>
              <a:ahLst/>
              <a:cxnLst/>
              <a:rect l="l" t="t" r="r" b="b"/>
              <a:pathLst>
                <a:path w="173004" h="52549" extrusionOk="0">
                  <a:moveTo>
                    <a:pt x="86502" y="0"/>
                  </a:moveTo>
                  <a:cubicBezTo>
                    <a:pt x="63560" y="0"/>
                    <a:pt x="41558" y="2768"/>
                    <a:pt x="25336" y="7696"/>
                  </a:cubicBezTo>
                  <a:cubicBezTo>
                    <a:pt x="9113" y="12623"/>
                    <a:pt x="0" y="19306"/>
                    <a:pt x="0" y="26275"/>
                  </a:cubicBezTo>
                  <a:cubicBezTo>
                    <a:pt x="0" y="33243"/>
                    <a:pt x="9113" y="39925"/>
                    <a:pt x="25336" y="44853"/>
                  </a:cubicBezTo>
                  <a:cubicBezTo>
                    <a:pt x="41558" y="49780"/>
                    <a:pt x="63560" y="52549"/>
                    <a:pt x="86502" y="52549"/>
                  </a:cubicBezTo>
                  <a:cubicBezTo>
                    <a:pt x="109443" y="52549"/>
                    <a:pt x="131445" y="49780"/>
                    <a:pt x="147667" y="44853"/>
                  </a:cubicBezTo>
                  <a:cubicBezTo>
                    <a:pt x="163889" y="39925"/>
                    <a:pt x="173004" y="33243"/>
                    <a:pt x="173004" y="26275"/>
                  </a:cubicBezTo>
                  <a:cubicBezTo>
                    <a:pt x="173004" y="19306"/>
                    <a:pt x="163889" y="12623"/>
                    <a:pt x="147667" y="7696"/>
                  </a:cubicBezTo>
                  <a:cubicBezTo>
                    <a:pt x="131445" y="2768"/>
                    <a:pt x="109443" y="0"/>
                    <a:pt x="8650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4" name="Google Shape;3166;p64">
              <a:extLst>
                <a:ext uri="{FF2B5EF4-FFF2-40B4-BE49-F238E27FC236}">
                  <a16:creationId xmlns:a16="http://schemas.microsoft.com/office/drawing/2014/main" id="{ACFB1F05-8618-DBFC-304C-BFF5AD8EE813}"/>
                </a:ext>
              </a:extLst>
            </p:cNvPr>
            <p:cNvSpPr/>
            <p:nvPr/>
          </p:nvSpPr>
          <p:spPr>
            <a:xfrm>
              <a:off x="1771225" y="3991075"/>
              <a:ext cx="4339825" cy="1328450"/>
            </a:xfrm>
            <a:custGeom>
              <a:avLst/>
              <a:gdLst/>
              <a:ahLst/>
              <a:cxnLst/>
              <a:rect l="l" t="t" r="r" b="b"/>
              <a:pathLst>
                <a:path w="173593" h="53138" extrusionOk="0">
                  <a:moveTo>
                    <a:pt x="86797" y="589"/>
                  </a:moveTo>
                  <a:cubicBezTo>
                    <a:pt x="134332" y="589"/>
                    <a:pt x="173005" y="12243"/>
                    <a:pt x="173005" y="26569"/>
                  </a:cubicBezTo>
                  <a:cubicBezTo>
                    <a:pt x="173005" y="40894"/>
                    <a:pt x="134331" y="52549"/>
                    <a:pt x="86797" y="52549"/>
                  </a:cubicBezTo>
                  <a:cubicBezTo>
                    <a:pt x="39262" y="52549"/>
                    <a:pt x="589" y="40894"/>
                    <a:pt x="589" y="26569"/>
                  </a:cubicBezTo>
                  <a:cubicBezTo>
                    <a:pt x="589" y="12243"/>
                    <a:pt x="39262" y="589"/>
                    <a:pt x="86797" y="589"/>
                  </a:cubicBezTo>
                  <a:close/>
                  <a:moveTo>
                    <a:pt x="86797" y="0"/>
                  </a:moveTo>
                  <a:cubicBezTo>
                    <a:pt x="63663" y="0"/>
                    <a:pt x="41910" y="2737"/>
                    <a:pt x="25545" y="7708"/>
                  </a:cubicBezTo>
                  <a:cubicBezTo>
                    <a:pt x="9072" y="12711"/>
                    <a:pt x="0" y="19410"/>
                    <a:pt x="0" y="26569"/>
                  </a:cubicBezTo>
                  <a:cubicBezTo>
                    <a:pt x="0" y="33728"/>
                    <a:pt x="9072" y="40426"/>
                    <a:pt x="25545" y="45429"/>
                  </a:cubicBezTo>
                  <a:cubicBezTo>
                    <a:pt x="41910" y="50400"/>
                    <a:pt x="63663" y="53138"/>
                    <a:pt x="86797" y="53138"/>
                  </a:cubicBezTo>
                  <a:cubicBezTo>
                    <a:pt x="109930" y="53138"/>
                    <a:pt x="131683" y="50400"/>
                    <a:pt x="148049" y="45429"/>
                  </a:cubicBezTo>
                  <a:cubicBezTo>
                    <a:pt x="164521" y="40427"/>
                    <a:pt x="173593" y="33728"/>
                    <a:pt x="173593" y="26569"/>
                  </a:cubicBezTo>
                  <a:cubicBezTo>
                    <a:pt x="173593" y="19410"/>
                    <a:pt x="164521" y="12713"/>
                    <a:pt x="148049" y="7708"/>
                  </a:cubicBezTo>
                  <a:cubicBezTo>
                    <a:pt x="131683" y="2737"/>
                    <a:pt x="109931" y="0"/>
                    <a:pt x="86797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5" name="Google Shape;3167;p64">
              <a:extLst>
                <a:ext uri="{FF2B5EF4-FFF2-40B4-BE49-F238E27FC236}">
                  <a16:creationId xmlns:a16="http://schemas.microsoft.com/office/drawing/2014/main" id="{2DD15E63-AF45-5D75-17B4-F7E838732A64}"/>
                </a:ext>
              </a:extLst>
            </p:cNvPr>
            <p:cNvSpPr/>
            <p:nvPr/>
          </p:nvSpPr>
          <p:spPr>
            <a:xfrm>
              <a:off x="2012975" y="3937675"/>
              <a:ext cx="3856325" cy="1114050"/>
            </a:xfrm>
            <a:custGeom>
              <a:avLst/>
              <a:gdLst/>
              <a:ahLst/>
              <a:cxnLst/>
              <a:rect l="l" t="t" r="r" b="b"/>
              <a:pathLst>
                <a:path w="154253" h="44562" extrusionOk="0">
                  <a:moveTo>
                    <a:pt x="77127" y="0"/>
                  </a:moveTo>
                  <a:cubicBezTo>
                    <a:pt x="56671" y="0"/>
                    <a:pt x="37054" y="2348"/>
                    <a:pt x="22590" y="6526"/>
                  </a:cubicBezTo>
                  <a:cubicBezTo>
                    <a:pt x="8126" y="10705"/>
                    <a:pt x="1" y="16372"/>
                    <a:pt x="1" y="22281"/>
                  </a:cubicBezTo>
                  <a:cubicBezTo>
                    <a:pt x="1" y="28190"/>
                    <a:pt x="8126" y="33857"/>
                    <a:pt x="22590" y="38036"/>
                  </a:cubicBezTo>
                  <a:cubicBezTo>
                    <a:pt x="37054" y="42214"/>
                    <a:pt x="56671" y="44562"/>
                    <a:pt x="77127" y="44562"/>
                  </a:cubicBezTo>
                  <a:cubicBezTo>
                    <a:pt x="97582" y="44562"/>
                    <a:pt x="117199" y="42214"/>
                    <a:pt x="131662" y="38036"/>
                  </a:cubicBezTo>
                  <a:cubicBezTo>
                    <a:pt x="146127" y="33857"/>
                    <a:pt x="154252" y="28190"/>
                    <a:pt x="154252" y="22281"/>
                  </a:cubicBezTo>
                  <a:cubicBezTo>
                    <a:pt x="154252" y="16372"/>
                    <a:pt x="146127" y="10705"/>
                    <a:pt x="131662" y="6526"/>
                  </a:cubicBezTo>
                  <a:cubicBezTo>
                    <a:pt x="117199" y="2348"/>
                    <a:pt x="97582" y="0"/>
                    <a:pt x="7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6" name="Google Shape;3168;p64">
              <a:extLst>
                <a:ext uri="{FF2B5EF4-FFF2-40B4-BE49-F238E27FC236}">
                  <a16:creationId xmlns:a16="http://schemas.microsoft.com/office/drawing/2014/main" id="{267328ED-9DBA-C560-086E-2429AA519A31}"/>
                </a:ext>
              </a:extLst>
            </p:cNvPr>
            <p:cNvSpPr/>
            <p:nvPr/>
          </p:nvSpPr>
          <p:spPr>
            <a:xfrm>
              <a:off x="2005600" y="3930300"/>
              <a:ext cx="3871075" cy="1128800"/>
            </a:xfrm>
            <a:custGeom>
              <a:avLst/>
              <a:gdLst/>
              <a:ahLst/>
              <a:cxnLst/>
              <a:rect l="l" t="t" r="r" b="b"/>
              <a:pathLst>
                <a:path w="154843" h="45152" extrusionOk="0">
                  <a:moveTo>
                    <a:pt x="77422" y="590"/>
                  </a:moveTo>
                  <a:cubicBezTo>
                    <a:pt x="119787" y="590"/>
                    <a:pt x="154253" y="10451"/>
                    <a:pt x="154253" y="22576"/>
                  </a:cubicBezTo>
                  <a:cubicBezTo>
                    <a:pt x="154253" y="34699"/>
                    <a:pt x="119787" y="44562"/>
                    <a:pt x="77422" y="44562"/>
                  </a:cubicBezTo>
                  <a:cubicBezTo>
                    <a:pt x="35056" y="44562"/>
                    <a:pt x="589" y="34698"/>
                    <a:pt x="589" y="22576"/>
                  </a:cubicBezTo>
                  <a:cubicBezTo>
                    <a:pt x="589" y="10453"/>
                    <a:pt x="35056" y="590"/>
                    <a:pt x="77422" y="590"/>
                  </a:cubicBezTo>
                  <a:close/>
                  <a:moveTo>
                    <a:pt x="77422" y="0"/>
                  </a:moveTo>
                  <a:cubicBezTo>
                    <a:pt x="56794" y="0"/>
                    <a:pt x="37396" y="2322"/>
                    <a:pt x="22803" y="6537"/>
                  </a:cubicBezTo>
                  <a:cubicBezTo>
                    <a:pt x="8099" y="10785"/>
                    <a:pt x="1" y="16481"/>
                    <a:pt x="1" y="22575"/>
                  </a:cubicBezTo>
                  <a:cubicBezTo>
                    <a:pt x="1" y="28669"/>
                    <a:pt x="8099" y="34365"/>
                    <a:pt x="22803" y="38613"/>
                  </a:cubicBezTo>
                  <a:cubicBezTo>
                    <a:pt x="37397" y="42829"/>
                    <a:pt x="56794" y="45152"/>
                    <a:pt x="77422" y="45152"/>
                  </a:cubicBezTo>
                  <a:cubicBezTo>
                    <a:pt x="98049" y="45152"/>
                    <a:pt x="117447" y="42829"/>
                    <a:pt x="132040" y="38613"/>
                  </a:cubicBezTo>
                  <a:cubicBezTo>
                    <a:pt x="146744" y="34365"/>
                    <a:pt x="154842" y="28669"/>
                    <a:pt x="154842" y="22575"/>
                  </a:cubicBezTo>
                  <a:cubicBezTo>
                    <a:pt x="154842" y="16481"/>
                    <a:pt x="146744" y="10785"/>
                    <a:pt x="132040" y="6537"/>
                  </a:cubicBezTo>
                  <a:cubicBezTo>
                    <a:pt x="117447" y="2322"/>
                    <a:pt x="98049" y="0"/>
                    <a:pt x="7742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7" name="Google Shape;3169;p64">
              <a:extLst>
                <a:ext uri="{FF2B5EF4-FFF2-40B4-BE49-F238E27FC236}">
                  <a16:creationId xmlns:a16="http://schemas.microsoft.com/office/drawing/2014/main" id="{2D827944-BCFF-D37F-48FD-385964C4C161}"/>
                </a:ext>
              </a:extLst>
            </p:cNvPr>
            <p:cNvSpPr/>
            <p:nvPr/>
          </p:nvSpPr>
          <p:spPr>
            <a:xfrm>
              <a:off x="2182475" y="3986625"/>
              <a:ext cx="3517325" cy="979400"/>
            </a:xfrm>
            <a:custGeom>
              <a:avLst/>
              <a:gdLst/>
              <a:ahLst/>
              <a:cxnLst/>
              <a:rect l="l" t="t" r="r" b="b"/>
              <a:pathLst>
                <a:path w="140693" h="39176" extrusionOk="0">
                  <a:moveTo>
                    <a:pt x="70347" y="1"/>
                  </a:moveTo>
                  <a:cubicBezTo>
                    <a:pt x="51689" y="1"/>
                    <a:pt x="33797" y="2064"/>
                    <a:pt x="20604" y="5738"/>
                  </a:cubicBezTo>
                  <a:cubicBezTo>
                    <a:pt x="7412" y="9411"/>
                    <a:pt x="0" y="14393"/>
                    <a:pt x="0" y="19588"/>
                  </a:cubicBezTo>
                  <a:cubicBezTo>
                    <a:pt x="0" y="24784"/>
                    <a:pt x="7412" y="29765"/>
                    <a:pt x="20604" y="33439"/>
                  </a:cubicBezTo>
                  <a:cubicBezTo>
                    <a:pt x="33797" y="37112"/>
                    <a:pt x="51689" y="39176"/>
                    <a:pt x="70347" y="39176"/>
                  </a:cubicBezTo>
                  <a:cubicBezTo>
                    <a:pt x="89003" y="39176"/>
                    <a:pt x="106896" y="37112"/>
                    <a:pt x="120088" y="33439"/>
                  </a:cubicBezTo>
                  <a:cubicBezTo>
                    <a:pt x="133281" y="29765"/>
                    <a:pt x="140692" y="24784"/>
                    <a:pt x="140692" y="19588"/>
                  </a:cubicBezTo>
                  <a:cubicBezTo>
                    <a:pt x="140692" y="14393"/>
                    <a:pt x="133281" y="9411"/>
                    <a:pt x="120088" y="5738"/>
                  </a:cubicBezTo>
                  <a:cubicBezTo>
                    <a:pt x="106896" y="2064"/>
                    <a:pt x="89003" y="1"/>
                    <a:pt x="70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8" name="Google Shape;3170;p64">
              <a:extLst>
                <a:ext uri="{FF2B5EF4-FFF2-40B4-BE49-F238E27FC236}">
                  <a16:creationId xmlns:a16="http://schemas.microsoft.com/office/drawing/2014/main" id="{7B578148-ADB7-3530-CE88-5F627738A362}"/>
                </a:ext>
              </a:extLst>
            </p:cNvPr>
            <p:cNvSpPr/>
            <p:nvPr/>
          </p:nvSpPr>
          <p:spPr>
            <a:xfrm>
              <a:off x="2175125" y="3979250"/>
              <a:ext cx="3532025" cy="994150"/>
            </a:xfrm>
            <a:custGeom>
              <a:avLst/>
              <a:gdLst/>
              <a:ahLst/>
              <a:cxnLst/>
              <a:rect l="l" t="t" r="r" b="b"/>
              <a:pathLst>
                <a:path w="141281" h="39766" extrusionOk="0">
                  <a:moveTo>
                    <a:pt x="70641" y="590"/>
                  </a:moveTo>
                  <a:cubicBezTo>
                    <a:pt x="109267" y="590"/>
                    <a:pt x="140691" y="9245"/>
                    <a:pt x="140691" y="19883"/>
                  </a:cubicBezTo>
                  <a:cubicBezTo>
                    <a:pt x="140691" y="30522"/>
                    <a:pt x="109267" y="39177"/>
                    <a:pt x="70641" y="39177"/>
                  </a:cubicBezTo>
                  <a:cubicBezTo>
                    <a:pt x="32014" y="39177"/>
                    <a:pt x="589" y="30522"/>
                    <a:pt x="589" y="19883"/>
                  </a:cubicBezTo>
                  <a:cubicBezTo>
                    <a:pt x="589" y="9245"/>
                    <a:pt x="32014" y="590"/>
                    <a:pt x="70641" y="590"/>
                  </a:cubicBezTo>
                  <a:close/>
                  <a:moveTo>
                    <a:pt x="70641" y="1"/>
                  </a:moveTo>
                  <a:cubicBezTo>
                    <a:pt x="51824" y="1"/>
                    <a:pt x="34132" y="2042"/>
                    <a:pt x="20820" y="5749"/>
                  </a:cubicBezTo>
                  <a:cubicBezTo>
                    <a:pt x="7395" y="9488"/>
                    <a:pt x="1" y="14507"/>
                    <a:pt x="1" y="19883"/>
                  </a:cubicBezTo>
                  <a:cubicBezTo>
                    <a:pt x="1" y="25260"/>
                    <a:pt x="7395" y="30280"/>
                    <a:pt x="20820" y="34018"/>
                  </a:cubicBezTo>
                  <a:cubicBezTo>
                    <a:pt x="34132" y="37724"/>
                    <a:pt x="51824" y="39766"/>
                    <a:pt x="70641" y="39766"/>
                  </a:cubicBezTo>
                  <a:cubicBezTo>
                    <a:pt x="89456" y="39766"/>
                    <a:pt x="107150" y="37724"/>
                    <a:pt x="120461" y="34018"/>
                  </a:cubicBezTo>
                  <a:cubicBezTo>
                    <a:pt x="133887" y="30280"/>
                    <a:pt x="141280" y="25260"/>
                    <a:pt x="141280" y="19883"/>
                  </a:cubicBezTo>
                  <a:cubicBezTo>
                    <a:pt x="141280" y="14507"/>
                    <a:pt x="133887" y="9488"/>
                    <a:pt x="120461" y="5749"/>
                  </a:cubicBezTo>
                  <a:cubicBezTo>
                    <a:pt x="107150" y="2042"/>
                    <a:pt x="89456" y="1"/>
                    <a:pt x="70641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9" name="Google Shape;3171;p64">
              <a:extLst>
                <a:ext uri="{FF2B5EF4-FFF2-40B4-BE49-F238E27FC236}">
                  <a16:creationId xmlns:a16="http://schemas.microsoft.com/office/drawing/2014/main" id="{4B2C1943-5874-3BB6-64C5-9F0D16223764}"/>
                </a:ext>
              </a:extLst>
            </p:cNvPr>
            <p:cNvSpPr/>
            <p:nvPr/>
          </p:nvSpPr>
          <p:spPr>
            <a:xfrm>
              <a:off x="2205725" y="4145775"/>
              <a:ext cx="3470825" cy="820250"/>
            </a:xfrm>
            <a:custGeom>
              <a:avLst/>
              <a:gdLst/>
              <a:ahLst/>
              <a:cxnLst/>
              <a:rect l="l" t="t" r="r" b="b"/>
              <a:pathLst>
                <a:path w="138833" h="32810" extrusionOk="0">
                  <a:moveTo>
                    <a:pt x="69417" y="0"/>
                  </a:moveTo>
                  <a:cubicBezTo>
                    <a:pt x="51006" y="0"/>
                    <a:pt x="33349" y="1729"/>
                    <a:pt x="20332" y="4805"/>
                  </a:cubicBezTo>
                  <a:cubicBezTo>
                    <a:pt x="7314" y="7882"/>
                    <a:pt x="0" y="12054"/>
                    <a:pt x="0" y="16406"/>
                  </a:cubicBezTo>
                  <a:cubicBezTo>
                    <a:pt x="0" y="20756"/>
                    <a:pt x="7314" y="24929"/>
                    <a:pt x="20332" y="28005"/>
                  </a:cubicBezTo>
                  <a:cubicBezTo>
                    <a:pt x="33349" y="31082"/>
                    <a:pt x="51006" y="32810"/>
                    <a:pt x="69417" y="32810"/>
                  </a:cubicBezTo>
                  <a:cubicBezTo>
                    <a:pt x="87827" y="32810"/>
                    <a:pt x="105483" y="31082"/>
                    <a:pt x="118501" y="28005"/>
                  </a:cubicBezTo>
                  <a:cubicBezTo>
                    <a:pt x="131520" y="24929"/>
                    <a:pt x="138832" y="20756"/>
                    <a:pt x="138832" y="16406"/>
                  </a:cubicBezTo>
                  <a:cubicBezTo>
                    <a:pt x="138832" y="12054"/>
                    <a:pt x="131520" y="7882"/>
                    <a:pt x="118501" y="4805"/>
                  </a:cubicBezTo>
                  <a:cubicBezTo>
                    <a:pt x="105483" y="1729"/>
                    <a:pt x="87827" y="0"/>
                    <a:pt x="69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0" name="Google Shape;3172;p64">
              <a:extLst>
                <a:ext uri="{FF2B5EF4-FFF2-40B4-BE49-F238E27FC236}">
                  <a16:creationId xmlns:a16="http://schemas.microsoft.com/office/drawing/2014/main" id="{2A0996EE-E283-CA5A-2309-A761C8BC914F}"/>
                </a:ext>
              </a:extLst>
            </p:cNvPr>
            <p:cNvSpPr/>
            <p:nvPr/>
          </p:nvSpPr>
          <p:spPr>
            <a:xfrm>
              <a:off x="2197200" y="4138425"/>
              <a:ext cx="3487875" cy="834975"/>
            </a:xfrm>
            <a:custGeom>
              <a:avLst/>
              <a:gdLst/>
              <a:ahLst/>
              <a:cxnLst/>
              <a:rect l="l" t="t" r="r" b="b"/>
              <a:pathLst>
                <a:path w="139515" h="33399" extrusionOk="0">
                  <a:moveTo>
                    <a:pt x="69758" y="589"/>
                  </a:moveTo>
                  <a:cubicBezTo>
                    <a:pt x="103563" y="589"/>
                    <a:pt x="133159" y="7504"/>
                    <a:pt x="138829" y="16700"/>
                  </a:cubicBezTo>
                  <a:cubicBezTo>
                    <a:pt x="133159" y="25895"/>
                    <a:pt x="103562" y="32810"/>
                    <a:pt x="69758" y="32810"/>
                  </a:cubicBezTo>
                  <a:cubicBezTo>
                    <a:pt x="35953" y="32810"/>
                    <a:pt x="6356" y="25895"/>
                    <a:pt x="685" y="16700"/>
                  </a:cubicBezTo>
                  <a:cubicBezTo>
                    <a:pt x="6356" y="7504"/>
                    <a:pt x="35953" y="589"/>
                    <a:pt x="69758" y="589"/>
                  </a:cubicBezTo>
                  <a:close/>
                  <a:moveTo>
                    <a:pt x="69758" y="0"/>
                  </a:moveTo>
                  <a:cubicBezTo>
                    <a:pt x="35017" y="0"/>
                    <a:pt x="5717" y="6961"/>
                    <a:pt x="87" y="16550"/>
                  </a:cubicBezTo>
                  <a:lnTo>
                    <a:pt x="0" y="16700"/>
                  </a:lnTo>
                  <a:lnTo>
                    <a:pt x="87" y="16849"/>
                  </a:lnTo>
                  <a:cubicBezTo>
                    <a:pt x="5717" y="26438"/>
                    <a:pt x="35017" y="33399"/>
                    <a:pt x="69758" y="33399"/>
                  </a:cubicBezTo>
                  <a:cubicBezTo>
                    <a:pt x="104497" y="33399"/>
                    <a:pt x="133799" y="26438"/>
                    <a:pt x="139428" y="16849"/>
                  </a:cubicBezTo>
                  <a:lnTo>
                    <a:pt x="139514" y="16700"/>
                  </a:lnTo>
                  <a:lnTo>
                    <a:pt x="139428" y="16550"/>
                  </a:lnTo>
                  <a:cubicBezTo>
                    <a:pt x="133799" y="6961"/>
                    <a:pt x="104497" y="0"/>
                    <a:pt x="69758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1" name="Google Shape;3173;p64">
              <a:extLst>
                <a:ext uri="{FF2B5EF4-FFF2-40B4-BE49-F238E27FC236}">
                  <a16:creationId xmlns:a16="http://schemas.microsoft.com/office/drawing/2014/main" id="{7E5629CF-E602-4D06-D98A-A8BCDE2B2220}"/>
                </a:ext>
              </a:extLst>
            </p:cNvPr>
            <p:cNvSpPr/>
            <p:nvPr/>
          </p:nvSpPr>
          <p:spPr>
            <a:xfrm>
              <a:off x="2166250" y="484242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0" y="933"/>
                    <a:pt x="0" y="2084"/>
                  </a:cubicBezTo>
                  <a:cubicBezTo>
                    <a:pt x="0" y="3235"/>
                    <a:pt x="1066" y="4168"/>
                    <a:pt x="2382" y="4168"/>
                  </a:cubicBezTo>
                  <a:cubicBezTo>
                    <a:pt x="3697" y="4168"/>
                    <a:pt x="4763" y="3235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2" name="Google Shape;3174;p64">
              <a:extLst>
                <a:ext uri="{FF2B5EF4-FFF2-40B4-BE49-F238E27FC236}">
                  <a16:creationId xmlns:a16="http://schemas.microsoft.com/office/drawing/2014/main" id="{CC57B1C1-FCAB-447D-D7C4-89B5F371AC61}"/>
                </a:ext>
              </a:extLst>
            </p:cNvPr>
            <p:cNvSpPr/>
            <p:nvPr/>
          </p:nvSpPr>
          <p:spPr>
            <a:xfrm>
              <a:off x="2158900" y="483507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6" y="590"/>
                    <a:pt x="4763" y="1391"/>
                    <a:pt x="4763" y="2378"/>
                  </a:cubicBezTo>
                  <a:cubicBezTo>
                    <a:pt x="4763" y="3364"/>
                    <a:pt x="3826" y="4168"/>
                    <a:pt x="2676" y="4168"/>
                  </a:cubicBezTo>
                  <a:cubicBezTo>
                    <a:pt x="1525" y="4168"/>
                    <a:pt x="589" y="3364"/>
                    <a:pt x="589" y="2378"/>
                  </a:cubicBezTo>
                  <a:cubicBezTo>
                    <a:pt x="589" y="1391"/>
                    <a:pt x="1525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0" y="1067"/>
                    <a:pt x="0" y="2378"/>
                  </a:cubicBezTo>
                  <a:cubicBezTo>
                    <a:pt x="0" y="3690"/>
                    <a:pt x="1200" y="4756"/>
                    <a:pt x="2676" y="4756"/>
                  </a:cubicBezTo>
                  <a:cubicBezTo>
                    <a:pt x="4151" y="4756"/>
                    <a:pt x="5352" y="3688"/>
                    <a:pt x="5352" y="2378"/>
                  </a:cubicBezTo>
                  <a:cubicBezTo>
                    <a:pt x="5352" y="1067"/>
                    <a:pt x="4151" y="1"/>
                    <a:pt x="26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3" name="Google Shape;3175;p64">
              <a:extLst>
                <a:ext uri="{FF2B5EF4-FFF2-40B4-BE49-F238E27FC236}">
                  <a16:creationId xmlns:a16="http://schemas.microsoft.com/office/drawing/2014/main" id="{D7389C66-FEF1-CE2A-8690-3646CFD9C9DD}"/>
                </a:ext>
              </a:extLst>
            </p:cNvPr>
            <p:cNvSpPr/>
            <p:nvPr/>
          </p:nvSpPr>
          <p:spPr>
            <a:xfrm>
              <a:off x="3023025" y="50698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6" y="1"/>
                    <a:pt x="1" y="934"/>
                    <a:pt x="1" y="2084"/>
                  </a:cubicBezTo>
                  <a:cubicBezTo>
                    <a:pt x="1" y="3234"/>
                    <a:pt x="1066" y="4168"/>
                    <a:pt x="2382" y="4168"/>
                  </a:cubicBezTo>
                  <a:cubicBezTo>
                    <a:pt x="3697" y="4168"/>
                    <a:pt x="4763" y="3234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4" name="Google Shape;3176;p64">
              <a:extLst>
                <a:ext uri="{FF2B5EF4-FFF2-40B4-BE49-F238E27FC236}">
                  <a16:creationId xmlns:a16="http://schemas.microsoft.com/office/drawing/2014/main" id="{80D62F6F-181C-8DF7-EB62-469416F8275B}"/>
                </a:ext>
              </a:extLst>
            </p:cNvPr>
            <p:cNvSpPr/>
            <p:nvPr/>
          </p:nvSpPr>
          <p:spPr>
            <a:xfrm>
              <a:off x="3015650" y="5062500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8" y="590"/>
                    <a:pt x="4763" y="1393"/>
                    <a:pt x="4763" y="2379"/>
                  </a:cubicBezTo>
                  <a:cubicBezTo>
                    <a:pt x="4763" y="3366"/>
                    <a:pt x="3826" y="4168"/>
                    <a:pt x="2676" y="4168"/>
                  </a:cubicBezTo>
                  <a:cubicBezTo>
                    <a:pt x="1526" y="4168"/>
                    <a:pt x="589" y="3366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1" y="1069"/>
                    <a:pt x="1" y="2379"/>
                  </a:cubicBezTo>
                  <a:cubicBezTo>
                    <a:pt x="1" y="3689"/>
                    <a:pt x="1201" y="4756"/>
                    <a:pt x="2676" y="4756"/>
                  </a:cubicBezTo>
                  <a:cubicBezTo>
                    <a:pt x="4152" y="4756"/>
                    <a:pt x="5352" y="3691"/>
                    <a:pt x="5352" y="2379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5" name="Google Shape;3177;p64">
              <a:extLst>
                <a:ext uri="{FF2B5EF4-FFF2-40B4-BE49-F238E27FC236}">
                  <a16:creationId xmlns:a16="http://schemas.microsoft.com/office/drawing/2014/main" id="{C6EBF5F1-CCA8-E55B-3A2E-9A38D63B2FCF}"/>
                </a:ext>
              </a:extLst>
            </p:cNvPr>
            <p:cNvSpPr/>
            <p:nvPr/>
          </p:nvSpPr>
          <p:spPr>
            <a:xfrm>
              <a:off x="4042400" y="5107075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2" y="1"/>
                  </a:moveTo>
                  <a:cubicBezTo>
                    <a:pt x="1067" y="1"/>
                    <a:pt x="1" y="933"/>
                    <a:pt x="1" y="2084"/>
                  </a:cubicBezTo>
                  <a:cubicBezTo>
                    <a:pt x="1" y="3236"/>
                    <a:pt x="1067" y="4168"/>
                    <a:pt x="2382" y="4168"/>
                  </a:cubicBezTo>
                  <a:cubicBezTo>
                    <a:pt x="3697" y="4168"/>
                    <a:pt x="4763" y="3236"/>
                    <a:pt x="4763" y="2084"/>
                  </a:cubicBezTo>
                  <a:cubicBezTo>
                    <a:pt x="4763" y="934"/>
                    <a:pt x="3697" y="1"/>
                    <a:pt x="2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6" name="Google Shape;3178;p64">
              <a:extLst>
                <a:ext uri="{FF2B5EF4-FFF2-40B4-BE49-F238E27FC236}">
                  <a16:creationId xmlns:a16="http://schemas.microsoft.com/office/drawing/2014/main" id="{6390CE18-D93B-2609-2F6E-1889F7696A37}"/>
                </a:ext>
              </a:extLst>
            </p:cNvPr>
            <p:cNvSpPr/>
            <p:nvPr/>
          </p:nvSpPr>
          <p:spPr>
            <a:xfrm>
              <a:off x="4035050" y="50997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cubicBezTo>
                    <a:pt x="3827" y="590"/>
                    <a:pt x="4763" y="1391"/>
                    <a:pt x="4763" y="2378"/>
                  </a:cubicBezTo>
                  <a:cubicBezTo>
                    <a:pt x="4763" y="3365"/>
                    <a:pt x="3827" y="4168"/>
                    <a:pt x="2676" y="4168"/>
                  </a:cubicBezTo>
                  <a:cubicBezTo>
                    <a:pt x="1526" y="4168"/>
                    <a:pt x="590" y="3364"/>
                    <a:pt x="590" y="2378"/>
                  </a:cubicBezTo>
                  <a:cubicBezTo>
                    <a:pt x="590" y="1392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0" y="1"/>
                    <a:pt x="1" y="1067"/>
                    <a:pt x="1" y="2378"/>
                  </a:cubicBezTo>
                  <a:cubicBezTo>
                    <a:pt x="1" y="3690"/>
                    <a:pt x="1200" y="4757"/>
                    <a:pt x="2676" y="4757"/>
                  </a:cubicBezTo>
                  <a:cubicBezTo>
                    <a:pt x="4151" y="4757"/>
                    <a:pt x="5352" y="3689"/>
                    <a:pt x="5352" y="2378"/>
                  </a:cubicBezTo>
                  <a:cubicBezTo>
                    <a:pt x="5352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7" name="Google Shape;3179;p64">
              <a:extLst>
                <a:ext uri="{FF2B5EF4-FFF2-40B4-BE49-F238E27FC236}">
                  <a16:creationId xmlns:a16="http://schemas.microsoft.com/office/drawing/2014/main" id="{4B06B2A8-E8AE-6462-831B-58F92B16075A}"/>
                </a:ext>
              </a:extLst>
            </p:cNvPr>
            <p:cNvSpPr/>
            <p:nvPr/>
          </p:nvSpPr>
          <p:spPr>
            <a:xfrm>
              <a:off x="5054350" y="5017800"/>
              <a:ext cx="119075" cy="104200"/>
            </a:xfrm>
            <a:custGeom>
              <a:avLst/>
              <a:gdLst/>
              <a:ahLst/>
              <a:cxnLst/>
              <a:rect l="l" t="t" r="r" b="b"/>
              <a:pathLst>
                <a:path w="4763" h="4168" extrusionOk="0">
                  <a:moveTo>
                    <a:pt x="2381" y="0"/>
                  </a:moveTo>
                  <a:cubicBezTo>
                    <a:pt x="1066" y="0"/>
                    <a:pt x="0" y="933"/>
                    <a:pt x="0" y="2084"/>
                  </a:cubicBezTo>
                  <a:cubicBezTo>
                    <a:pt x="0" y="3234"/>
                    <a:pt x="1066" y="4167"/>
                    <a:pt x="2381" y="4167"/>
                  </a:cubicBezTo>
                  <a:cubicBezTo>
                    <a:pt x="3697" y="4167"/>
                    <a:pt x="4763" y="3234"/>
                    <a:pt x="4763" y="2084"/>
                  </a:cubicBezTo>
                  <a:cubicBezTo>
                    <a:pt x="4763" y="933"/>
                    <a:pt x="3697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8" name="Google Shape;3180;p64">
              <a:extLst>
                <a:ext uri="{FF2B5EF4-FFF2-40B4-BE49-F238E27FC236}">
                  <a16:creationId xmlns:a16="http://schemas.microsoft.com/office/drawing/2014/main" id="{EBBEA633-091C-E90D-25AB-99E747026DA5}"/>
                </a:ext>
              </a:extLst>
            </p:cNvPr>
            <p:cNvSpPr/>
            <p:nvPr/>
          </p:nvSpPr>
          <p:spPr>
            <a:xfrm>
              <a:off x="5047000" y="5010425"/>
              <a:ext cx="133800" cy="118950"/>
            </a:xfrm>
            <a:custGeom>
              <a:avLst/>
              <a:gdLst/>
              <a:ahLst/>
              <a:cxnLst/>
              <a:rect l="l" t="t" r="r" b="b"/>
              <a:pathLst>
                <a:path w="5352" h="4758" extrusionOk="0">
                  <a:moveTo>
                    <a:pt x="2676" y="590"/>
                  </a:moveTo>
                  <a:cubicBezTo>
                    <a:pt x="3826" y="590"/>
                    <a:pt x="4763" y="1392"/>
                    <a:pt x="4763" y="2379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9"/>
                  </a:cubicBezTo>
                  <a:cubicBezTo>
                    <a:pt x="589" y="1392"/>
                    <a:pt x="1526" y="590"/>
                    <a:pt x="2676" y="590"/>
                  </a:cubicBezTo>
                  <a:close/>
                  <a:moveTo>
                    <a:pt x="2676" y="0"/>
                  </a:moveTo>
                  <a:cubicBezTo>
                    <a:pt x="1201" y="0"/>
                    <a:pt x="0" y="1067"/>
                    <a:pt x="0" y="2379"/>
                  </a:cubicBezTo>
                  <a:cubicBezTo>
                    <a:pt x="0" y="3690"/>
                    <a:pt x="1201" y="4757"/>
                    <a:pt x="2676" y="4757"/>
                  </a:cubicBezTo>
                  <a:cubicBezTo>
                    <a:pt x="4151" y="4757"/>
                    <a:pt x="5352" y="3689"/>
                    <a:pt x="5352" y="2379"/>
                  </a:cubicBezTo>
                  <a:cubicBezTo>
                    <a:pt x="5352" y="1067"/>
                    <a:pt x="4151" y="0"/>
                    <a:pt x="267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9" name="Google Shape;3181;p64">
              <a:extLst>
                <a:ext uri="{FF2B5EF4-FFF2-40B4-BE49-F238E27FC236}">
                  <a16:creationId xmlns:a16="http://schemas.microsoft.com/office/drawing/2014/main" id="{7EF8E8C0-54B0-DBB9-61C1-73F886616B7C}"/>
                </a:ext>
              </a:extLst>
            </p:cNvPr>
            <p:cNvSpPr/>
            <p:nvPr/>
          </p:nvSpPr>
          <p:spPr>
            <a:xfrm>
              <a:off x="5709150" y="4779675"/>
              <a:ext cx="119050" cy="104200"/>
            </a:xfrm>
            <a:custGeom>
              <a:avLst/>
              <a:gdLst/>
              <a:ahLst/>
              <a:cxnLst/>
              <a:rect l="l" t="t" r="r" b="b"/>
              <a:pathLst>
                <a:path w="4762" h="4168" extrusionOk="0">
                  <a:moveTo>
                    <a:pt x="2381" y="1"/>
                  </a:moveTo>
                  <a:cubicBezTo>
                    <a:pt x="1066" y="1"/>
                    <a:pt x="0" y="934"/>
                    <a:pt x="0" y="2084"/>
                  </a:cubicBezTo>
                  <a:cubicBezTo>
                    <a:pt x="0" y="3235"/>
                    <a:pt x="1066" y="4168"/>
                    <a:pt x="2381" y="4168"/>
                  </a:cubicBezTo>
                  <a:cubicBezTo>
                    <a:pt x="3696" y="4168"/>
                    <a:pt x="4762" y="3235"/>
                    <a:pt x="4762" y="2084"/>
                  </a:cubicBezTo>
                  <a:cubicBezTo>
                    <a:pt x="4762" y="934"/>
                    <a:pt x="3696" y="1"/>
                    <a:pt x="2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0" name="Google Shape;3182;p64">
              <a:extLst>
                <a:ext uri="{FF2B5EF4-FFF2-40B4-BE49-F238E27FC236}">
                  <a16:creationId xmlns:a16="http://schemas.microsoft.com/office/drawing/2014/main" id="{AE98E27D-D769-1471-67B2-65EC132C4692}"/>
                </a:ext>
              </a:extLst>
            </p:cNvPr>
            <p:cNvSpPr/>
            <p:nvPr/>
          </p:nvSpPr>
          <p:spPr>
            <a:xfrm>
              <a:off x="5701775" y="4772325"/>
              <a:ext cx="133800" cy="118925"/>
            </a:xfrm>
            <a:custGeom>
              <a:avLst/>
              <a:gdLst/>
              <a:ahLst/>
              <a:cxnLst/>
              <a:rect l="l" t="t" r="r" b="b"/>
              <a:pathLst>
                <a:path w="5352" h="4757" extrusionOk="0">
                  <a:moveTo>
                    <a:pt x="2676" y="590"/>
                  </a:moveTo>
                  <a:lnTo>
                    <a:pt x="2676" y="591"/>
                  </a:lnTo>
                  <a:cubicBezTo>
                    <a:pt x="3826" y="591"/>
                    <a:pt x="4763" y="1391"/>
                    <a:pt x="4763" y="2378"/>
                  </a:cubicBezTo>
                  <a:cubicBezTo>
                    <a:pt x="4763" y="3364"/>
                    <a:pt x="3826" y="4167"/>
                    <a:pt x="2676" y="4167"/>
                  </a:cubicBezTo>
                  <a:cubicBezTo>
                    <a:pt x="1526" y="4167"/>
                    <a:pt x="589" y="3364"/>
                    <a:pt x="589" y="2378"/>
                  </a:cubicBezTo>
                  <a:cubicBezTo>
                    <a:pt x="589" y="1391"/>
                    <a:pt x="1526" y="590"/>
                    <a:pt x="2676" y="590"/>
                  </a:cubicBezTo>
                  <a:close/>
                  <a:moveTo>
                    <a:pt x="2676" y="1"/>
                  </a:moveTo>
                  <a:cubicBezTo>
                    <a:pt x="1201" y="1"/>
                    <a:pt x="0" y="1068"/>
                    <a:pt x="0" y="2378"/>
                  </a:cubicBezTo>
                  <a:cubicBezTo>
                    <a:pt x="0" y="3690"/>
                    <a:pt x="1201" y="4756"/>
                    <a:pt x="2676" y="4756"/>
                  </a:cubicBezTo>
                  <a:cubicBezTo>
                    <a:pt x="4151" y="4756"/>
                    <a:pt x="5351" y="3690"/>
                    <a:pt x="5351" y="2378"/>
                  </a:cubicBezTo>
                  <a:cubicBezTo>
                    <a:pt x="5351" y="1068"/>
                    <a:pt x="4151" y="1"/>
                    <a:pt x="2676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1" name="Google Shape;3183;p64">
              <a:extLst>
                <a:ext uri="{FF2B5EF4-FFF2-40B4-BE49-F238E27FC236}">
                  <a16:creationId xmlns:a16="http://schemas.microsoft.com/office/drawing/2014/main" id="{F575B291-A7B2-A46D-6D1D-FDEF4B3C97AB}"/>
                </a:ext>
              </a:extLst>
            </p:cNvPr>
            <p:cNvSpPr/>
            <p:nvPr/>
          </p:nvSpPr>
          <p:spPr>
            <a:xfrm>
              <a:off x="5907275" y="4468250"/>
              <a:ext cx="137700" cy="91925"/>
            </a:xfrm>
            <a:custGeom>
              <a:avLst/>
              <a:gdLst/>
              <a:ahLst/>
              <a:cxnLst/>
              <a:rect l="l" t="t" r="r" b="b"/>
              <a:pathLst>
                <a:path w="5508" h="3677" extrusionOk="0">
                  <a:moveTo>
                    <a:pt x="1702" y="1"/>
                  </a:moveTo>
                  <a:cubicBezTo>
                    <a:pt x="1092" y="1"/>
                    <a:pt x="602" y="206"/>
                    <a:pt x="393" y="608"/>
                  </a:cubicBezTo>
                  <a:cubicBezTo>
                    <a:pt x="0" y="1363"/>
                    <a:pt x="738" y="2525"/>
                    <a:pt x="2042" y="3204"/>
                  </a:cubicBezTo>
                  <a:cubicBezTo>
                    <a:pt x="2650" y="3521"/>
                    <a:pt x="3273" y="3676"/>
                    <a:pt x="3805" y="3676"/>
                  </a:cubicBezTo>
                  <a:cubicBezTo>
                    <a:pt x="4415" y="3676"/>
                    <a:pt x="4905" y="3471"/>
                    <a:pt x="5114" y="3069"/>
                  </a:cubicBezTo>
                  <a:cubicBezTo>
                    <a:pt x="5508" y="2315"/>
                    <a:pt x="4769" y="1152"/>
                    <a:pt x="3465" y="473"/>
                  </a:cubicBezTo>
                  <a:cubicBezTo>
                    <a:pt x="2857" y="157"/>
                    <a:pt x="2234" y="1"/>
                    <a:pt x="1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2" name="Google Shape;3184;p64">
              <a:extLst>
                <a:ext uri="{FF2B5EF4-FFF2-40B4-BE49-F238E27FC236}">
                  <a16:creationId xmlns:a16="http://schemas.microsoft.com/office/drawing/2014/main" id="{11BAB273-106F-E496-AF81-CC2526DB9ADA}"/>
                </a:ext>
              </a:extLst>
            </p:cNvPr>
            <p:cNvSpPr/>
            <p:nvPr/>
          </p:nvSpPr>
          <p:spPr>
            <a:xfrm>
              <a:off x="5904525" y="4460875"/>
              <a:ext cx="143175" cy="106700"/>
            </a:xfrm>
            <a:custGeom>
              <a:avLst/>
              <a:gdLst/>
              <a:ahLst/>
              <a:cxnLst/>
              <a:rect l="l" t="t" r="r" b="b"/>
              <a:pathLst>
                <a:path w="5727" h="4268" extrusionOk="0">
                  <a:moveTo>
                    <a:pt x="1800" y="588"/>
                  </a:moveTo>
                  <a:cubicBezTo>
                    <a:pt x="2286" y="588"/>
                    <a:pt x="2874" y="736"/>
                    <a:pt x="3439" y="1029"/>
                  </a:cubicBezTo>
                  <a:cubicBezTo>
                    <a:pt x="4025" y="1334"/>
                    <a:pt x="4504" y="1750"/>
                    <a:pt x="4788" y="2196"/>
                  </a:cubicBezTo>
                  <a:cubicBezTo>
                    <a:pt x="4935" y="2426"/>
                    <a:pt x="5152" y="2867"/>
                    <a:pt x="4964" y="3228"/>
                  </a:cubicBezTo>
                  <a:cubicBezTo>
                    <a:pt x="4807" y="3529"/>
                    <a:pt x="4419" y="3680"/>
                    <a:pt x="3928" y="3680"/>
                  </a:cubicBezTo>
                  <a:cubicBezTo>
                    <a:pt x="3442" y="3680"/>
                    <a:pt x="2854" y="3532"/>
                    <a:pt x="2289" y="3238"/>
                  </a:cubicBezTo>
                  <a:cubicBezTo>
                    <a:pt x="1703" y="2933"/>
                    <a:pt x="1224" y="2519"/>
                    <a:pt x="940" y="2072"/>
                  </a:cubicBezTo>
                  <a:cubicBezTo>
                    <a:pt x="793" y="1841"/>
                    <a:pt x="576" y="1401"/>
                    <a:pt x="764" y="1040"/>
                  </a:cubicBezTo>
                  <a:cubicBezTo>
                    <a:pt x="920" y="739"/>
                    <a:pt x="1308" y="588"/>
                    <a:pt x="1800" y="588"/>
                  </a:cubicBezTo>
                  <a:close/>
                  <a:moveTo>
                    <a:pt x="1816" y="0"/>
                  </a:moveTo>
                  <a:cubicBezTo>
                    <a:pt x="1093" y="0"/>
                    <a:pt x="505" y="261"/>
                    <a:pt x="241" y="767"/>
                  </a:cubicBezTo>
                  <a:cubicBezTo>
                    <a:pt x="0" y="1229"/>
                    <a:pt x="72" y="1805"/>
                    <a:pt x="442" y="2388"/>
                  </a:cubicBezTo>
                  <a:cubicBezTo>
                    <a:pt x="781" y="2921"/>
                    <a:pt x="1340" y="3409"/>
                    <a:pt x="2016" y="3761"/>
                  </a:cubicBezTo>
                  <a:cubicBezTo>
                    <a:pt x="2669" y="4101"/>
                    <a:pt x="3334" y="4268"/>
                    <a:pt x="3912" y="4268"/>
                  </a:cubicBezTo>
                  <a:cubicBezTo>
                    <a:pt x="4634" y="4268"/>
                    <a:pt x="5222" y="4007"/>
                    <a:pt x="5485" y="3500"/>
                  </a:cubicBezTo>
                  <a:cubicBezTo>
                    <a:pt x="5727" y="3038"/>
                    <a:pt x="5654" y="2463"/>
                    <a:pt x="5285" y="1880"/>
                  </a:cubicBezTo>
                  <a:cubicBezTo>
                    <a:pt x="4946" y="1346"/>
                    <a:pt x="4388" y="860"/>
                    <a:pt x="3711" y="508"/>
                  </a:cubicBezTo>
                  <a:cubicBezTo>
                    <a:pt x="3058" y="167"/>
                    <a:pt x="2394" y="0"/>
                    <a:pt x="1816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3" name="Google Shape;3185;p64">
              <a:extLst>
                <a:ext uri="{FF2B5EF4-FFF2-40B4-BE49-F238E27FC236}">
                  <a16:creationId xmlns:a16="http://schemas.microsoft.com/office/drawing/2014/main" id="{05B17243-5548-83BD-A54E-C827E3D21E69}"/>
                </a:ext>
              </a:extLst>
            </p:cNvPr>
            <p:cNvSpPr/>
            <p:nvPr/>
          </p:nvSpPr>
          <p:spPr>
            <a:xfrm>
              <a:off x="1837300" y="4468250"/>
              <a:ext cx="137725" cy="91925"/>
            </a:xfrm>
            <a:custGeom>
              <a:avLst/>
              <a:gdLst/>
              <a:ahLst/>
              <a:cxnLst/>
              <a:rect l="l" t="t" r="r" b="b"/>
              <a:pathLst>
                <a:path w="5509" h="3677" extrusionOk="0">
                  <a:moveTo>
                    <a:pt x="3807" y="1"/>
                  </a:moveTo>
                  <a:cubicBezTo>
                    <a:pt x="3275" y="1"/>
                    <a:pt x="2651" y="157"/>
                    <a:pt x="2044" y="473"/>
                  </a:cubicBezTo>
                  <a:cubicBezTo>
                    <a:pt x="739" y="1152"/>
                    <a:pt x="1" y="2315"/>
                    <a:pt x="393" y="3069"/>
                  </a:cubicBezTo>
                  <a:cubicBezTo>
                    <a:pt x="603" y="3471"/>
                    <a:pt x="1094" y="3676"/>
                    <a:pt x="1704" y="3676"/>
                  </a:cubicBezTo>
                  <a:cubicBezTo>
                    <a:pt x="2236" y="3676"/>
                    <a:pt x="2859" y="3521"/>
                    <a:pt x="3466" y="3204"/>
                  </a:cubicBezTo>
                  <a:cubicBezTo>
                    <a:pt x="4771" y="2525"/>
                    <a:pt x="5509" y="1363"/>
                    <a:pt x="5116" y="608"/>
                  </a:cubicBezTo>
                  <a:cubicBezTo>
                    <a:pt x="4907" y="206"/>
                    <a:pt x="4417" y="1"/>
                    <a:pt x="3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4" name="Google Shape;3186;p64">
              <a:extLst>
                <a:ext uri="{FF2B5EF4-FFF2-40B4-BE49-F238E27FC236}">
                  <a16:creationId xmlns:a16="http://schemas.microsoft.com/office/drawing/2014/main" id="{F01DF178-0226-6306-58AF-75D111674941}"/>
                </a:ext>
              </a:extLst>
            </p:cNvPr>
            <p:cNvSpPr/>
            <p:nvPr/>
          </p:nvSpPr>
          <p:spPr>
            <a:xfrm>
              <a:off x="1834575" y="4460850"/>
              <a:ext cx="143175" cy="106725"/>
            </a:xfrm>
            <a:custGeom>
              <a:avLst/>
              <a:gdLst/>
              <a:ahLst/>
              <a:cxnLst/>
              <a:rect l="l" t="t" r="r" b="b"/>
              <a:pathLst>
                <a:path w="5727" h="4269" extrusionOk="0">
                  <a:moveTo>
                    <a:pt x="3927" y="589"/>
                  </a:moveTo>
                  <a:cubicBezTo>
                    <a:pt x="4419" y="589"/>
                    <a:pt x="4806" y="740"/>
                    <a:pt x="4964" y="1041"/>
                  </a:cubicBezTo>
                  <a:cubicBezTo>
                    <a:pt x="5152" y="1401"/>
                    <a:pt x="4935" y="1842"/>
                    <a:pt x="4788" y="2073"/>
                  </a:cubicBezTo>
                  <a:cubicBezTo>
                    <a:pt x="4504" y="2520"/>
                    <a:pt x="4025" y="2934"/>
                    <a:pt x="3439" y="3239"/>
                  </a:cubicBezTo>
                  <a:cubicBezTo>
                    <a:pt x="2873" y="3534"/>
                    <a:pt x="2286" y="3681"/>
                    <a:pt x="1800" y="3681"/>
                  </a:cubicBezTo>
                  <a:cubicBezTo>
                    <a:pt x="1309" y="3681"/>
                    <a:pt x="921" y="3530"/>
                    <a:pt x="763" y="3229"/>
                  </a:cubicBezTo>
                  <a:cubicBezTo>
                    <a:pt x="576" y="2868"/>
                    <a:pt x="793" y="2427"/>
                    <a:pt x="940" y="2197"/>
                  </a:cubicBezTo>
                  <a:cubicBezTo>
                    <a:pt x="1224" y="1750"/>
                    <a:pt x="1703" y="1335"/>
                    <a:pt x="2289" y="1030"/>
                  </a:cubicBezTo>
                  <a:cubicBezTo>
                    <a:pt x="2853" y="737"/>
                    <a:pt x="3441" y="589"/>
                    <a:pt x="3927" y="589"/>
                  </a:cubicBezTo>
                  <a:close/>
                  <a:moveTo>
                    <a:pt x="3912" y="1"/>
                  </a:moveTo>
                  <a:cubicBezTo>
                    <a:pt x="3334" y="1"/>
                    <a:pt x="2670" y="167"/>
                    <a:pt x="2017" y="507"/>
                  </a:cubicBezTo>
                  <a:cubicBezTo>
                    <a:pt x="1340" y="859"/>
                    <a:pt x="781" y="1347"/>
                    <a:pt x="442" y="1880"/>
                  </a:cubicBezTo>
                  <a:cubicBezTo>
                    <a:pt x="73" y="2464"/>
                    <a:pt x="0" y="3039"/>
                    <a:pt x="241" y="3501"/>
                  </a:cubicBezTo>
                  <a:cubicBezTo>
                    <a:pt x="506" y="4009"/>
                    <a:pt x="1093" y="4269"/>
                    <a:pt x="1816" y="4269"/>
                  </a:cubicBezTo>
                  <a:cubicBezTo>
                    <a:pt x="2394" y="4269"/>
                    <a:pt x="3057" y="4102"/>
                    <a:pt x="3711" y="3761"/>
                  </a:cubicBezTo>
                  <a:cubicBezTo>
                    <a:pt x="4386" y="3409"/>
                    <a:pt x="4946" y="2922"/>
                    <a:pt x="5284" y="2388"/>
                  </a:cubicBezTo>
                  <a:cubicBezTo>
                    <a:pt x="5655" y="1806"/>
                    <a:pt x="5726" y="1230"/>
                    <a:pt x="5486" y="768"/>
                  </a:cubicBezTo>
                  <a:cubicBezTo>
                    <a:pt x="5222" y="261"/>
                    <a:pt x="4634" y="1"/>
                    <a:pt x="391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5" name="Google Shape;3187;p64">
              <a:extLst>
                <a:ext uri="{FF2B5EF4-FFF2-40B4-BE49-F238E27FC236}">
                  <a16:creationId xmlns:a16="http://schemas.microsoft.com/office/drawing/2014/main" id="{2B85BF8C-FD60-997B-D715-DC1A9F1BD8CE}"/>
                </a:ext>
              </a:extLst>
            </p:cNvPr>
            <p:cNvSpPr/>
            <p:nvPr/>
          </p:nvSpPr>
          <p:spPr>
            <a:xfrm>
              <a:off x="2172400" y="3867125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1" y="1"/>
                  </a:moveTo>
                  <a:lnTo>
                    <a:pt x="1" y="20098"/>
                  </a:lnTo>
                  <a:lnTo>
                    <a:pt x="590" y="20098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6" name="Google Shape;3188;p64">
              <a:extLst>
                <a:ext uri="{FF2B5EF4-FFF2-40B4-BE49-F238E27FC236}">
                  <a16:creationId xmlns:a16="http://schemas.microsoft.com/office/drawing/2014/main" id="{AEA9D55D-15ED-AC76-F42F-625694D868A1}"/>
                </a:ext>
              </a:extLst>
            </p:cNvPr>
            <p:cNvSpPr/>
            <p:nvPr/>
          </p:nvSpPr>
          <p:spPr>
            <a:xfrm>
              <a:off x="2496875" y="4484675"/>
              <a:ext cx="14750" cy="251250"/>
            </a:xfrm>
            <a:custGeom>
              <a:avLst/>
              <a:gdLst/>
              <a:ahLst/>
              <a:cxnLst/>
              <a:rect l="l" t="t" r="r" b="b"/>
              <a:pathLst>
                <a:path w="590" h="10050" extrusionOk="0">
                  <a:moveTo>
                    <a:pt x="1" y="1"/>
                  </a:moveTo>
                  <a:lnTo>
                    <a:pt x="1" y="10049"/>
                  </a:lnTo>
                  <a:lnTo>
                    <a:pt x="590" y="10049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7" name="Google Shape;3189;p64">
              <a:extLst>
                <a:ext uri="{FF2B5EF4-FFF2-40B4-BE49-F238E27FC236}">
                  <a16:creationId xmlns:a16="http://schemas.microsoft.com/office/drawing/2014/main" id="{FD205C0A-F306-7F47-D9FC-17BDBF305E3B}"/>
                </a:ext>
              </a:extLst>
            </p:cNvPr>
            <p:cNvSpPr/>
            <p:nvPr/>
          </p:nvSpPr>
          <p:spPr>
            <a:xfrm>
              <a:off x="2496875" y="3919475"/>
              <a:ext cx="14750" cy="502425"/>
            </a:xfrm>
            <a:custGeom>
              <a:avLst/>
              <a:gdLst/>
              <a:ahLst/>
              <a:cxnLst/>
              <a:rect l="l" t="t" r="r" b="b"/>
              <a:pathLst>
                <a:path w="590" h="20097" extrusionOk="0">
                  <a:moveTo>
                    <a:pt x="1" y="0"/>
                  </a:moveTo>
                  <a:lnTo>
                    <a:pt x="1" y="20097"/>
                  </a:lnTo>
                  <a:lnTo>
                    <a:pt x="590" y="20097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8" name="Google Shape;3190;p64">
              <a:extLst>
                <a:ext uri="{FF2B5EF4-FFF2-40B4-BE49-F238E27FC236}">
                  <a16:creationId xmlns:a16="http://schemas.microsoft.com/office/drawing/2014/main" id="{76E71263-1842-723C-BFBE-85C44231EE13}"/>
                </a:ext>
              </a:extLst>
            </p:cNvPr>
            <p:cNvSpPr/>
            <p:nvPr/>
          </p:nvSpPr>
          <p:spPr>
            <a:xfrm>
              <a:off x="5396200" y="4254400"/>
              <a:ext cx="14750" cy="502475"/>
            </a:xfrm>
            <a:custGeom>
              <a:avLst/>
              <a:gdLst/>
              <a:ahLst/>
              <a:cxnLst/>
              <a:rect l="l" t="t" r="r" b="b"/>
              <a:pathLst>
                <a:path w="590" h="20099" extrusionOk="0">
                  <a:moveTo>
                    <a:pt x="0" y="1"/>
                  </a:moveTo>
                  <a:lnTo>
                    <a:pt x="0" y="20098"/>
                  </a:lnTo>
                  <a:lnTo>
                    <a:pt x="589" y="200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9" name="Google Shape;3191;p64">
              <a:extLst>
                <a:ext uri="{FF2B5EF4-FFF2-40B4-BE49-F238E27FC236}">
                  <a16:creationId xmlns:a16="http://schemas.microsoft.com/office/drawing/2014/main" id="{297C216A-C3FB-DECF-6EFB-945F0D294424}"/>
                </a:ext>
              </a:extLst>
            </p:cNvPr>
            <p:cNvSpPr/>
            <p:nvPr/>
          </p:nvSpPr>
          <p:spPr>
            <a:xfrm>
              <a:off x="5091050" y="3739200"/>
              <a:ext cx="14750" cy="1104850"/>
            </a:xfrm>
            <a:custGeom>
              <a:avLst/>
              <a:gdLst/>
              <a:ahLst/>
              <a:cxnLst/>
              <a:rect l="l" t="t" r="r" b="b"/>
              <a:pathLst>
                <a:path w="590" h="44194" extrusionOk="0">
                  <a:moveTo>
                    <a:pt x="1" y="0"/>
                  </a:moveTo>
                  <a:lnTo>
                    <a:pt x="1" y="44193"/>
                  </a:lnTo>
                  <a:lnTo>
                    <a:pt x="589" y="44193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0" name="Google Shape;3192;p64">
              <a:extLst>
                <a:ext uri="{FF2B5EF4-FFF2-40B4-BE49-F238E27FC236}">
                  <a16:creationId xmlns:a16="http://schemas.microsoft.com/office/drawing/2014/main" id="{7FE357F9-E83D-F737-5D4E-E56F4F867893}"/>
                </a:ext>
              </a:extLst>
            </p:cNvPr>
            <p:cNvSpPr/>
            <p:nvPr/>
          </p:nvSpPr>
          <p:spPr>
            <a:xfrm>
              <a:off x="3826175" y="4725425"/>
              <a:ext cx="14725" cy="230300"/>
            </a:xfrm>
            <a:custGeom>
              <a:avLst/>
              <a:gdLst/>
              <a:ahLst/>
              <a:cxnLst/>
              <a:rect l="l" t="t" r="r" b="b"/>
              <a:pathLst>
                <a:path w="589" h="9212" extrusionOk="0">
                  <a:moveTo>
                    <a:pt x="0" y="1"/>
                  </a:moveTo>
                  <a:lnTo>
                    <a:pt x="0" y="9212"/>
                  </a:lnTo>
                  <a:lnTo>
                    <a:pt x="589" y="921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1" name="Google Shape;3193;p64">
              <a:extLst>
                <a:ext uri="{FF2B5EF4-FFF2-40B4-BE49-F238E27FC236}">
                  <a16:creationId xmlns:a16="http://schemas.microsoft.com/office/drawing/2014/main" id="{A987321C-96FA-A12E-48FF-29338AD94D10}"/>
                </a:ext>
              </a:extLst>
            </p:cNvPr>
            <p:cNvSpPr/>
            <p:nvPr/>
          </p:nvSpPr>
          <p:spPr>
            <a:xfrm>
              <a:off x="2860325" y="4309025"/>
              <a:ext cx="14750" cy="563275"/>
            </a:xfrm>
            <a:custGeom>
              <a:avLst/>
              <a:gdLst/>
              <a:ahLst/>
              <a:cxnLst/>
              <a:rect l="l" t="t" r="r" b="b"/>
              <a:pathLst>
                <a:path w="590" h="22531" extrusionOk="0">
                  <a:moveTo>
                    <a:pt x="1" y="0"/>
                  </a:moveTo>
                  <a:lnTo>
                    <a:pt x="1" y="22531"/>
                  </a:lnTo>
                  <a:lnTo>
                    <a:pt x="589" y="2253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2" name="Google Shape;3194;p64">
              <a:extLst>
                <a:ext uri="{FF2B5EF4-FFF2-40B4-BE49-F238E27FC236}">
                  <a16:creationId xmlns:a16="http://schemas.microsoft.com/office/drawing/2014/main" id="{EABAD6EE-F5F4-775A-9437-7B78EAACF3DD}"/>
                </a:ext>
              </a:extLst>
            </p:cNvPr>
            <p:cNvSpPr/>
            <p:nvPr/>
          </p:nvSpPr>
          <p:spPr>
            <a:xfrm>
              <a:off x="4577075" y="4827050"/>
              <a:ext cx="14750" cy="113825"/>
            </a:xfrm>
            <a:custGeom>
              <a:avLst/>
              <a:gdLst/>
              <a:ahLst/>
              <a:cxnLst/>
              <a:rect l="l" t="t" r="r" b="b"/>
              <a:pathLst>
                <a:path w="590" h="4553" extrusionOk="0">
                  <a:moveTo>
                    <a:pt x="1" y="0"/>
                  </a:moveTo>
                  <a:lnTo>
                    <a:pt x="1" y="4552"/>
                  </a:lnTo>
                  <a:lnTo>
                    <a:pt x="589" y="4552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3" name="Google Shape;3195;p64">
              <a:extLst>
                <a:ext uri="{FF2B5EF4-FFF2-40B4-BE49-F238E27FC236}">
                  <a16:creationId xmlns:a16="http://schemas.microsoft.com/office/drawing/2014/main" id="{612C8194-23E3-CC0C-D517-250514813739}"/>
                </a:ext>
              </a:extLst>
            </p:cNvPr>
            <p:cNvSpPr/>
            <p:nvPr/>
          </p:nvSpPr>
          <p:spPr>
            <a:xfrm>
              <a:off x="4577075" y="4559250"/>
              <a:ext cx="14750" cy="232350"/>
            </a:xfrm>
            <a:custGeom>
              <a:avLst/>
              <a:gdLst/>
              <a:ahLst/>
              <a:cxnLst/>
              <a:rect l="l" t="t" r="r" b="b"/>
              <a:pathLst>
                <a:path w="590" h="9294" extrusionOk="0">
                  <a:moveTo>
                    <a:pt x="1" y="0"/>
                  </a:moveTo>
                  <a:lnTo>
                    <a:pt x="1" y="9294"/>
                  </a:lnTo>
                  <a:lnTo>
                    <a:pt x="589" y="9294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4" name="Google Shape;3196;p64">
              <a:extLst>
                <a:ext uri="{FF2B5EF4-FFF2-40B4-BE49-F238E27FC236}">
                  <a16:creationId xmlns:a16="http://schemas.microsoft.com/office/drawing/2014/main" id="{225890E8-4DFD-A69F-1921-F9984EF92DDE}"/>
                </a:ext>
              </a:extLst>
            </p:cNvPr>
            <p:cNvSpPr/>
            <p:nvPr/>
          </p:nvSpPr>
          <p:spPr>
            <a:xfrm>
              <a:off x="3826175" y="4495150"/>
              <a:ext cx="14725" cy="125625"/>
            </a:xfrm>
            <a:custGeom>
              <a:avLst/>
              <a:gdLst/>
              <a:ahLst/>
              <a:cxnLst/>
              <a:rect l="l" t="t" r="r" b="b"/>
              <a:pathLst>
                <a:path w="589" h="5025" extrusionOk="0">
                  <a:moveTo>
                    <a:pt x="0" y="1"/>
                  </a:moveTo>
                  <a:lnTo>
                    <a:pt x="0" y="5025"/>
                  </a:lnTo>
                  <a:lnTo>
                    <a:pt x="589" y="502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5" name="Google Shape;3197;p64">
              <a:extLst>
                <a:ext uri="{FF2B5EF4-FFF2-40B4-BE49-F238E27FC236}">
                  <a16:creationId xmlns:a16="http://schemas.microsoft.com/office/drawing/2014/main" id="{4F20E6C0-2766-A856-418A-F9BA423FB9AF}"/>
                </a:ext>
              </a:extLst>
            </p:cNvPr>
            <p:cNvSpPr/>
            <p:nvPr/>
          </p:nvSpPr>
          <p:spPr>
            <a:xfrm>
              <a:off x="5396200" y="3909025"/>
              <a:ext cx="14750" cy="230300"/>
            </a:xfrm>
            <a:custGeom>
              <a:avLst/>
              <a:gdLst/>
              <a:ahLst/>
              <a:cxnLst/>
              <a:rect l="l" t="t" r="r" b="b"/>
              <a:pathLst>
                <a:path w="590" h="9212" extrusionOk="0">
                  <a:moveTo>
                    <a:pt x="0" y="0"/>
                  </a:moveTo>
                  <a:lnTo>
                    <a:pt x="0" y="9211"/>
                  </a:lnTo>
                  <a:lnTo>
                    <a:pt x="589" y="9211"/>
                  </a:lnTo>
                  <a:lnTo>
                    <a:pt x="589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6" name="Google Shape;3198;p64">
              <a:extLst>
                <a:ext uri="{FF2B5EF4-FFF2-40B4-BE49-F238E27FC236}">
                  <a16:creationId xmlns:a16="http://schemas.microsoft.com/office/drawing/2014/main" id="{81E57A7C-C6C2-9936-F6C3-D8911D6DE616}"/>
                </a:ext>
              </a:extLst>
            </p:cNvPr>
            <p:cNvSpPr/>
            <p:nvPr/>
          </p:nvSpPr>
          <p:spPr>
            <a:xfrm>
              <a:off x="5689275" y="3417075"/>
              <a:ext cx="14750" cy="1119950"/>
            </a:xfrm>
            <a:custGeom>
              <a:avLst/>
              <a:gdLst/>
              <a:ahLst/>
              <a:cxnLst/>
              <a:rect l="l" t="t" r="r" b="b"/>
              <a:pathLst>
                <a:path w="590" h="44798" extrusionOk="0">
                  <a:moveTo>
                    <a:pt x="0" y="1"/>
                  </a:moveTo>
                  <a:lnTo>
                    <a:pt x="0" y="44798"/>
                  </a:lnTo>
                  <a:lnTo>
                    <a:pt x="589" y="4479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7" name="Google Shape;3199;p64">
              <a:extLst>
                <a:ext uri="{FF2B5EF4-FFF2-40B4-BE49-F238E27FC236}">
                  <a16:creationId xmlns:a16="http://schemas.microsoft.com/office/drawing/2014/main" id="{958B0ACE-5F91-0CC4-3593-356FFC896886}"/>
                </a:ext>
              </a:extLst>
            </p:cNvPr>
            <p:cNvSpPr/>
            <p:nvPr/>
          </p:nvSpPr>
          <p:spPr>
            <a:xfrm>
              <a:off x="2172400" y="3522075"/>
              <a:ext cx="14750" cy="271825"/>
            </a:xfrm>
            <a:custGeom>
              <a:avLst/>
              <a:gdLst/>
              <a:ahLst/>
              <a:cxnLst/>
              <a:rect l="l" t="t" r="r" b="b"/>
              <a:pathLst>
                <a:path w="590" h="10873" extrusionOk="0">
                  <a:moveTo>
                    <a:pt x="1" y="1"/>
                  </a:moveTo>
                  <a:lnTo>
                    <a:pt x="1" y="10873"/>
                  </a:lnTo>
                  <a:lnTo>
                    <a:pt x="590" y="10873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8" name="Google Shape;3200;p64">
              <a:extLst>
                <a:ext uri="{FF2B5EF4-FFF2-40B4-BE49-F238E27FC236}">
                  <a16:creationId xmlns:a16="http://schemas.microsoft.com/office/drawing/2014/main" id="{6EE23328-38AD-EE7C-5091-42466C72D1A2}"/>
                </a:ext>
              </a:extLst>
            </p:cNvPr>
            <p:cNvSpPr/>
            <p:nvPr/>
          </p:nvSpPr>
          <p:spPr>
            <a:xfrm>
              <a:off x="4837850" y="2968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9" name="Google Shape;3201;p64">
              <a:extLst>
                <a:ext uri="{FF2B5EF4-FFF2-40B4-BE49-F238E27FC236}">
                  <a16:creationId xmlns:a16="http://schemas.microsoft.com/office/drawing/2014/main" id="{B242B90C-655F-C338-9F1C-806CEB00234A}"/>
                </a:ext>
              </a:extLst>
            </p:cNvPr>
            <p:cNvSpPr/>
            <p:nvPr/>
          </p:nvSpPr>
          <p:spPr>
            <a:xfrm>
              <a:off x="4830525" y="296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90"/>
                  </a:moveTo>
                  <a:lnTo>
                    <a:pt x="2797" y="7395"/>
                  </a:lnTo>
                  <a:lnTo>
                    <a:pt x="589" y="7395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0" name="Google Shape;3202;p64">
              <a:extLst>
                <a:ext uri="{FF2B5EF4-FFF2-40B4-BE49-F238E27FC236}">
                  <a16:creationId xmlns:a16="http://schemas.microsoft.com/office/drawing/2014/main" id="{8FBFA55B-A08E-20C6-7B10-EF1AF7B47674}"/>
                </a:ext>
              </a:extLst>
            </p:cNvPr>
            <p:cNvSpPr/>
            <p:nvPr/>
          </p:nvSpPr>
          <p:spPr>
            <a:xfrm>
              <a:off x="3019925" y="1595025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1" name="Google Shape;3203;p64">
              <a:extLst>
                <a:ext uri="{FF2B5EF4-FFF2-40B4-BE49-F238E27FC236}">
                  <a16:creationId xmlns:a16="http://schemas.microsoft.com/office/drawing/2014/main" id="{8958E88B-C644-08A9-D2FF-35DAC70F85A7}"/>
                </a:ext>
              </a:extLst>
            </p:cNvPr>
            <p:cNvSpPr/>
            <p:nvPr/>
          </p:nvSpPr>
          <p:spPr>
            <a:xfrm>
              <a:off x="3012575" y="1587675"/>
              <a:ext cx="1855600" cy="413525"/>
            </a:xfrm>
            <a:custGeom>
              <a:avLst/>
              <a:gdLst/>
              <a:ahLst/>
              <a:cxnLst/>
              <a:rect l="l" t="t" r="r" b="b"/>
              <a:pathLst>
                <a:path w="74224" h="16541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40"/>
                  </a:lnTo>
                  <a:lnTo>
                    <a:pt x="74224" y="16540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2" name="Google Shape;3204;p64">
              <a:extLst>
                <a:ext uri="{FF2B5EF4-FFF2-40B4-BE49-F238E27FC236}">
                  <a16:creationId xmlns:a16="http://schemas.microsoft.com/office/drawing/2014/main" id="{D5A29DD4-7625-8720-0541-4C9F18D6D69D}"/>
                </a:ext>
              </a:extLst>
            </p:cNvPr>
            <p:cNvSpPr/>
            <p:nvPr/>
          </p:nvSpPr>
          <p:spPr>
            <a:xfrm>
              <a:off x="4837850" y="40591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3" name="Google Shape;3205;p64">
              <a:extLst>
                <a:ext uri="{FF2B5EF4-FFF2-40B4-BE49-F238E27FC236}">
                  <a16:creationId xmlns:a16="http://schemas.microsoft.com/office/drawing/2014/main" id="{31F12EC1-1B6E-E83F-F469-2B63CAEADBFC}"/>
                </a:ext>
              </a:extLst>
            </p:cNvPr>
            <p:cNvSpPr/>
            <p:nvPr/>
          </p:nvSpPr>
          <p:spPr>
            <a:xfrm>
              <a:off x="4830525" y="4051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7" y="588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8"/>
                  </a:lnTo>
                  <a:close/>
                  <a:moveTo>
                    <a:pt x="0" y="0"/>
                  </a:moveTo>
                  <a:lnTo>
                    <a:pt x="0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4" name="Google Shape;3206;p64">
              <a:extLst>
                <a:ext uri="{FF2B5EF4-FFF2-40B4-BE49-F238E27FC236}">
                  <a16:creationId xmlns:a16="http://schemas.microsoft.com/office/drawing/2014/main" id="{BFB1ECEC-2BE7-6972-6B89-0563D0E9ED6A}"/>
                </a:ext>
              </a:extLst>
            </p:cNvPr>
            <p:cNvSpPr/>
            <p:nvPr/>
          </p:nvSpPr>
          <p:spPr>
            <a:xfrm>
              <a:off x="2966825" y="40591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5" name="Google Shape;3207;p64">
              <a:extLst>
                <a:ext uri="{FF2B5EF4-FFF2-40B4-BE49-F238E27FC236}">
                  <a16:creationId xmlns:a16="http://schemas.microsoft.com/office/drawing/2014/main" id="{A9132B72-6FDC-E97C-0288-CD080D4F237F}"/>
                </a:ext>
              </a:extLst>
            </p:cNvPr>
            <p:cNvSpPr/>
            <p:nvPr/>
          </p:nvSpPr>
          <p:spPr>
            <a:xfrm>
              <a:off x="2959450" y="4051825"/>
              <a:ext cx="84700" cy="199625"/>
            </a:xfrm>
            <a:custGeom>
              <a:avLst/>
              <a:gdLst/>
              <a:ahLst/>
              <a:cxnLst/>
              <a:rect l="l" t="t" r="r" b="b"/>
              <a:pathLst>
                <a:path w="3388" h="7985" extrusionOk="0">
                  <a:moveTo>
                    <a:pt x="2799" y="588"/>
                  </a:moveTo>
                  <a:lnTo>
                    <a:pt x="2799" y="7394"/>
                  </a:lnTo>
                  <a:lnTo>
                    <a:pt x="590" y="7394"/>
                  </a:lnTo>
                  <a:lnTo>
                    <a:pt x="591" y="588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8" y="7984"/>
                  </a:lnTo>
                  <a:lnTo>
                    <a:pt x="338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6" name="Google Shape;3208;p64">
              <a:extLst>
                <a:ext uri="{FF2B5EF4-FFF2-40B4-BE49-F238E27FC236}">
                  <a16:creationId xmlns:a16="http://schemas.microsoft.com/office/drawing/2014/main" id="{CEA8A0B6-E4E2-BA46-4BA6-4008C3C443DE}"/>
                </a:ext>
              </a:extLst>
            </p:cNvPr>
            <p:cNvSpPr/>
            <p:nvPr/>
          </p:nvSpPr>
          <p:spPr>
            <a:xfrm>
              <a:off x="2956625" y="1898175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7" name="Google Shape;3209;p64">
              <a:extLst>
                <a:ext uri="{FF2B5EF4-FFF2-40B4-BE49-F238E27FC236}">
                  <a16:creationId xmlns:a16="http://schemas.microsoft.com/office/drawing/2014/main" id="{795EE8C1-DF92-D51E-84A1-24075ACA5CE8}"/>
                </a:ext>
              </a:extLst>
            </p:cNvPr>
            <p:cNvSpPr/>
            <p:nvPr/>
          </p:nvSpPr>
          <p:spPr>
            <a:xfrm>
              <a:off x="2949275" y="1890825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89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8" name="Google Shape;3210;p64">
              <a:extLst>
                <a:ext uri="{FF2B5EF4-FFF2-40B4-BE49-F238E27FC236}">
                  <a16:creationId xmlns:a16="http://schemas.microsoft.com/office/drawing/2014/main" id="{3D0CA00C-8A66-909F-AC3A-82A821150160}"/>
                </a:ext>
              </a:extLst>
            </p:cNvPr>
            <p:cNvSpPr/>
            <p:nvPr/>
          </p:nvSpPr>
          <p:spPr>
            <a:xfrm>
              <a:off x="2956625" y="35206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9" name="Google Shape;3211;p64">
              <a:extLst>
                <a:ext uri="{FF2B5EF4-FFF2-40B4-BE49-F238E27FC236}">
                  <a16:creationId xmlns:a16="http://schemas.microsoft.com/office/drawing/2014/main" id="{5A082119-4F1D-42EE-3E1D-B4BE0D64EFEF}"/>
                </a:ext>
              </a:extLst>
            </p:cNvPr>
            <p:cNvSpPr/>
            <p:nvPr/>
          </p:nvSpPr>
          <p:spPr>
            <a:xfrm>
              <a:off x="2949275" y="3513300"/>
              <a:ext cx="84650" cy="199625"/>
            </a:xfrm>
            <a:custGeom>
              <a:avLst/>
              <a:gdLst/>
              <a:ahLst/>
              <a:cxnLst/>
              <a:rect l="l" t="t" r="r" b="b"/>
              <a:pathLst>
                <a:path w="3386" h="7985" extrusionOk="0">
                  <a:moveTo>
                    <a:pt x="2797" y="590"/>
                  </a:moveTo>
                  <a:lnTo>
                    <a:pt x="2797" y="7396"/>
                  </a:lnTo>
                  <a:lnTo>
                    <a:pt x="589" y="7396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0" name="Google Shape;3212;p64">
              <a:extLst>
                <a:ext uri="{FF2B5EF4-FFF2-40B4-BE49-F238E27FC236}">
                  <a16:creationId xmlns:a16="http://schemas.microsoft.com/office/drawing/2014/main" id="{E56B9910-0D06-C873-8DED-57F680C64651}"/>
                </a:ext>
              </a:extLst>
            </p:cNvPr>
            <p:cNvSpPr/>
            <p:nvPr/>
          </p:nvSpPr>
          <p:spPr>
            <a:xfrm>
              <a:off x="2956625" y="2967050"/>
              <a:ext cx="69975" cy="184925"/>
            </a:xfrm>
            <a:custGeom>
              <a:avLst/>
              <a:gdLst/>
              <a:ahLst/>
              <a:cxnLst/>
              <a:rect l="l" t="t" r="r" b="b"/>
              <a:pathLst>
                <a:path w="2799" h="7397" extrusionOk="0">
                  <a:moveTo>
                    <a:pt x="1" y="1"/>
                  </a:moveTo>
                  <a:lnTo>
                    <a:pt x="1" y="7396"/>
                  </a:lnTo>
                  <a:lnTo>
                    <a:pt x="2798" y="7396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1" name="Google Shape;3213;p64">
              <a:extLst>
                <a:ext uri="{FF2B5EF4-FFF2-40B4-BE49-F238E27FC236}">
                  <a16:creationId xmlns:a16="http://schemas.microsoft.com/office/drawing/2014/main" id="{703FEA1A-35A3-2ABF-AFDD-FACAB44009DD}"/>
                </a:ext>
              </a:extLst>
            </p:cNvPr>
            <p:cNvSpPr/>
            <p:nvPr/>
          </p:nvSpPr>
          <p:spPr>
            <a:xfrm>
              <a:off x="2949275" y="2959725"/>
              <a:ext cx="84650" cy="199600"/>
            </a:xfrm>
            <a:custGeom>
              <a:avLst/>
              <a:gdLst/>
              <a:ahLst/>
              <a:cxnLst/>
              <a:rect l="l" t="t" r="r" b="b"/>
              <a:pathLst>
                <a:path w="3386" h="7984" extrusionOk="0">
                  <a:moveTo>
                    <a:pt x="2797" y="589"/>
                  </a:moveTo>
                  <a:lnTo>
                    <a:pt x="2797" y="7394"/>
                  </a:lnTo>
                  <a:lnTo>
                    <a:pt x="589" y="7394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4"/>
                  </a:lnTo>
                  <a:lnTo>
                    <a:pt x="3386" y="7984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2" name="Google Shape;3214;p64">
              <a:extLst>
                <a:ext uri="{FF2B5EF4-FFF2-40B4-BE49-F238E27FC236}">
                  <a16:creationId xmlns:a16="http://schemas.microsoft.com/office/drawing/2014/main" id="{49579FE9-9DE0-90DC-91CF-093D5BCD547C}"/>
                </a:ext>
              </a:extLst>
            </p:cNvPr>
            <p:cNvSpPr/>
            <p:nvPr/>
          </p:nvSpPr>
          <p:spPr>
            <a:xfrm>
              <a:off x="4855675" y="1898175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0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3" name="Google Shape;3215;p64">
              <a:extLst>
                <a:ext uri="{FF2B5EF4-FFF2-40B4-BE49-F238E27FC236}">
                  <a16:creationId xmlns:a16="http://schemas.microsoft.com/office/drawing/2014/main" id="{D5A72C76-0D78-6CCD-FA8D-9A4E08FF434B}"/>
                </a:ext>
              </a:extLst>
            </p:cNvPr>
            <p:cNvSpPr/>
            <p:nvPr/>
          </p:nvSpPr>
          <p:spPr>
            <a:xfrm>
              <a:off x="4848325" y="1890825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89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4" name="Google Shape;3216;p64">
              <a:extLst>
                <a:ext uri="{FF2B5EF4-FFF2-40B4-BE49-F238E27FC236}">
                  <a16:creationId xmlns:a16="http://schemas.microsoft.com/office/drawing/2014/main" id="{7FF8F046-2143-8E2F-A90C-FBF8751448A4}"/>
                </a:ext>
              </a:extLst>
            </p:cNvPr>
            <p:cNvSpPr/>
            <p:nvPr/>
          </p:nvSpPr>
          <p:spPr>
            <a:xfrm>
              <a:off x="4855675" y="3520650"/>
              <a:ext cx="69950" cy="184925"/>
            </a:xfrm>
            <a:custGeom>
              <a:avLst/>
              <a:gdLst/>
              <a:ahLst/>
              <a:cxnLst/>
              <a:rect l="l" t="t" r="r" b="b"/>
              <a:pathLst>
                <a:path w="2798" h="7397" extrusionOk="0">
                  <a:moveTo>
                    <a:pt x="1" y="1"/>
                  </a:moveTo>
                  <a:lnTo>
                    <a:pt x="1" y="7397"/>
                  </a:lnTo>
                  <a:lnTo>
                    <a:pt x="2798" y="7397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5" name="Google Shape;3217;p64">
              <a:extLst>
                <a:ext uri="{FF2B5EF4-FFF2-40B4-BE49-F238E27FC236}">
                  <a16:creationId xmlns:a16="http://schemas.microsoft.com/office/drawing/2014/main" id="{6EAC82FC-5BC2-2015-9D2D-24EE0F5108F1}"/>
                </a:ext>
              </a:extLst>
            </p:cNvPr>
            <p:cNvSpPr/>
            <p:nvPr/>
          </p:nvSpPr>
          <p:spPr>
            <a:xfrm>
              <a:off x="4848325" y="3513300"/>
              <a:ext cx="84675" cy="199625"/>
            </a:xfrm>
            <a:custGeom>
              <a:avLst/>
              <a:gdLst/>
              <a:ahLst/>
              <a:cxnLst/>
              <a:rect l="l" t="t" r="r" b="b"/>
              <a:pathLst>
                <a:path w="3387" h="7985" extrusionOk="0">
                  <a:moveTo>
                    <a:pt x="2798" y="590"/>
                  </a:moveTo>
                  <a:lnTo>
                    <a:pt x="2798" y="7396"/>
                  </a:lnTo>
                  <a:lnTo>
                    <a:pt x="590" y="7396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6" name="Google Shape;3218;p64">
              <a:extLst>
                <a:ext uri="{FF2B5EF4-FFF2-40B4-BE49-F238E27FC236}">
                  <a16:creationId xmlns:a16="http://schemas.microsoft.com/office/drawing/2014/main" id="{85FE6CCE-DB1F-9DD3-0AC4-D5D480A0C410}"/>
                </a:ext>
              </a:extLst>
            </p:cNvPr>
            <p:cNvSpPr/>
            <p:nvPr/>
          </p:nvSpPr>
          <p:spPr>
            <a:xfrm>
              <a:off x="2956625" y="2431675"/>
              <a:ext cx="69975" cy="184900"/>
            </a:xfrm>
            <a:custGeom>
              <a:avLst/>
              <a:gdLst/>
              <a:ahLst/>
              <a:cxnLst/>
              <a:rect l="l" t="t" r="r" b="b"/>
              <a:pathLst>
                <a:path w="2799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7" name="Google Shape;3219;p64">
              <a:extLst>
                <a:ext uri="{FF2B5EF4-FFF2-40B4-BE49-F238E27FC236}">
                  <a16:creationId xmlns:a16="http://schemas.microsoft.com/office/drawing/2014/main" id="{8C1EE504-10BB-B897-C7A5-373EC15F37AA}"/>
                </a:ext>
              </a:extLst>
            </p:cNvPr>
            <p:cNvSpPr/>
            <p:nvPr/>
          </p:nvSpPr>
          <p:spPr>
            <a:xfrm>
              <a:off x="2949275" y="2424300"/>
              <a:ext cx="84650" cy="199650"/>
            </a:xfrm>
            <a:custGeom>
              <a:avLst/>
              <a:gdLst/>
              <a:ahLst/>
              <a:cxnLst/>
              <a:rect l="l" t="t" r="r" b="b"/>
              <a:pathLst>
                <a:path w="3386" h="7986" extrusionOk="0">
                  <a:moveTo>
                    <a:pt x="2797" y="589"/>
                  </a:moveTo>
                  <a:lnTo>
                    <a:pt x="2797" y="7397"/>
                  </a:lnTo>
                  <a:lnTo>
                    <a:pt x="589" y="7397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6" y="7985"/>
                  </a:lnTo>
                  <a:lnTo>
                    <a:pt x="3386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8" name="Google Shape;3220;p64">
              <a:extLst>
                <a:ext uri="{FF2B5EF4-FFF2-40B4-BE49-F238E27FC236}">
                  <a16:creationId xmlns:a16="http://schemas.microsoft.com/office/drawing/2014/main" id="{60E9E241-F6D4-9D9D-DEEC-10B57A2E2707}"/>
                </a:ext>
              </a:extLst>
            </p:cNvPr>
            <p:cNvSpPr/>
            <p:nvPr/>
          </p:nvSpPr>
          <p:spPr>
            <a:xfrm>
              <a:off x="4855675" y="2431675"/>
              <a:ext cx="69950" cy="184900"/>
            </a:xfrm>
            <a:custGeom>
              <a:avLst/>
              <a:gdLst/>
              <a:ahLst/>
              <a:cxnLst/>
              <a:rect l="l" t="t" r="r" b="b"/>
              <a:pathLst>
                <a:path w="2798" h="7396" extrusionOk="0">
                  <a:moveTo>
                    <a:pt x="1" y="0"/>
                  </a:moveTo>
                  <a:lnTo>
                    <a:pt x="1" y="7395"/>
                  </a:lnTo>
                  <a:lnTo>
                    <a:pt x="2798" y="7395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9" name="Google Shape;3221;p64">
              <a:extLst>
                <a:ext uri="{FF2B5EF4-FFF2-40B4-BE49-F238E27FC236}">
                  <a16:creationId xmlns:a16="http://schemas.microsoft.com/office/drawing/2014/main" id="{0891EA84-7031-5417-6690-08067C89D918}"/>
                </a:ext>
              </a:extLst>
            </p:cNvPr>
            <p:cNvSpPr/>
            <p:nvPr/>
          </p:nvSpPr>
          <p:spPr>
            <a:xfrm>
              <a:off x="4848325" y="2424300"/>
              <a:ext cx="84675" cy="199650"/>
            </a:xfrm>
            <a:custGeom>
              <a:avLst/>
              <a:gdLst/>
              <a:ahLst/>
              <a:cxnLst/>
              <a:rect l="l" t="t" r="r" b="b"/>
              <a:pathLst>
                <a:path w="3387" h="7986" extrusionOk="0">
                  <a:moveTo>
                    <a:pt x="2798" y="589"/>
                  </a:moveTo>
                  <a:lnTo>
                    <a:pt x="2798" y="7397"/>
                  </a:lnTo>
                  <a:lnTo>
                    <a:pt x="590" y="7397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7985"/>
                  </a:lnTo>
                  <a:lnTo>
                    <a:pt x="3387" y="7985"/>
                  </a:lnTo>
                  <a:lnTo>
                    <a:pt x="3387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0" name="Google Shape;3222;p64">
              <a:extLst>
                <a:ext uri="{FF2B5EF4-FFF2-40B4-BE49-F238E27FC236}">
                  <a16:creationId xmlns:a16="http://schemas.microsoft.com/office/drawing/2014/main" id="{3B496D53-6ED7-7498-CC6F-3372242A103A}"/>
                </a:ext>
              </a:extLst>
            </p:cNvPr>
            <p:cNvSpPr/>
            <p:nvPr/>
          </p:nvSpPr>
          <p:spPr>
            <a:xfrm>
              <a:off x="3019925" y="179590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1" name="Google Shape;3223;p64">
              <a:extLst>
                <a:ext uri="{FF2B5EF4-FFF2-40B4-BE49-F238E27FC236}">
                  <a16:creationId xmlns:a16="http://schemas.microsoft.com/office/drawing/2014/main" id="{880CE7EB-5CAC-BB38-DC4D-E3B85A8444F7}"/>
                </a:ext>
              </a:extLst>
            </p:cNvPr>
            <p:cNvSpPr/>
            <p:nvPr/>
          </p:nvSpPr>
          <p:spPr>
            <a:xfrm>
              <a:off x="3012575" y="1788525"/>
              <a:ext cx="1855600" cy="413500"/>
            </a:xfrm>
            <a:custGeom>
              <a:avLst/>
              <a:gdLst/>
              <a:ahLst/>
              <a:cxnLst/>
              <a:rect l="l" t="t" r="r" b="b"/>
              <a:pathLst>
                <a:path w="74224" h="16540" extrusionOk="0">
                  <a:moveTo>
                    <a:pt x="73635" y="589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2" name="Google Shape;3224;p64">
              <a:extLst>
                <a:ext uri="{FF2B5EF4-FFF2-40B4-BE49-F238E27FC236}">
                  <a16:creationId xmlns:a16="http://schemas.microsoft.com/office/drawing/2014/main" id="{F407F74D-C53C-BFA4-3105-113B39D4553C}"/>
                </a:ext>
              </a:extLst>
            </p:cNvPr>
            <p:cNvSpPr/>
            <p:nvPr/>
          </p:nvSpPr>
          <p:spPr>
            <a:xfrm>
              <a:off x="3409425" y="189762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3" name="Google Shape;3225;p64">
              <a:extLst>
                <a:ext uri="{FF2B5EF4-FFF2-40B4-BE49-F238E27FC236}">
                  <a16:creationId xmlns:a16="http://schemas.microsoft.com/office/drawing/2014/main" id="{284576FE-B53E-8DEF-073A-94361CB5B1A4}"/>
                </a:ext>
              </a:extLst>
            </p:cNvPr>
            <p:cNvSpPr/>
            <p:nvPr/>
          </p:nvSpPr>
          <p:spPr>
            <a:xfrm>
              <a:off x="3402075" y="1890250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4" name="Google Shape;3226;p64">
              <a:extLst>
                <a:ext uri="{FF2B5EF4-FFF2-40B4-BE49-F238E27FC236}">
                  <a16:creationId xmlns:a16="http://schemas.microsoft.com/office/drawing/2014/main" id="{09629FDF-B856-F3FF-5F30-10B8D8D170BC}"/>
                </a:ext>
              </a:extLst>
            </p:cNvPr>
            <p:cNvSpPr/>
            <p:nvPr/>
          </p:nvSpPr>
          <p:spPr>
            <a:xfrm>
              <a:off x="3248250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5" name="Google Shape;3227;p64">
              <a:extLst>
                <a:ext uri="{FF2B5EF4-FFF2-40B4-BE49-F238E27FC236}">
                  <a16:creationId xmlns:a16="http://schemas.microsoft.com/office/drawing/2014/main" id="{05726432-B551-F26A-1E6E-2775F7D8CBC4}"/>
                </a:ext>
              </a:extLst>
            </p:cNvPr>
            <p:cNvSpPr/>
            <p:nvPr/>
          </p:nvSpPr>
          <p:spPr>
            <a:xfrm>
              <a:off x="3240875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6" name="Google Shape;3228;p64">
              <a:extLst>
                <a:ext uri="{FF2B5EF4-FFF2-40B4-BE49-F238E27FC236}">
                  <a16:creationId xmlns:a16="http://schemas.microsoft.com/office/drawing/2014/main" id="{BFE720E5-7825-2AEA-3EDF-D7E26A4BF4AB}"/>
                </a:ext>
              </a:extLst>
            </p:cNvPr>
            <p:cNvSpPr/>
            <p:nvPr/>
          </p:nvSpPr>
          <p:spPr>
            <a:xfrm>
              <a:off x="3108475" y="189762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7" name="Google Shape;3229;p64">
              <a:extLst>
                <a:ext uri="{FF2B5EF4-FFF2-40B4-BE49-F238E27FC236}">
                  <a16:creationId xmlns:a16="http://schemas.microsoft.com/office/drawing/2014/main" id="{3BA2E7DA-E6B0-EF27-86BD-B193664594C7}"/>
                </a:ext>
              </a:extLst>
            </p:cNvPr>
            <p:cNvSpPr/>
            <p:nvPr/>
          </p:nvSpPr>
          <p:spPr>
            <a:xfrm>
              <a:off x="3101100" y="1890250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8" name="Google Shape;3230;p64">
              <a:extLst>
                <a:ext uri="{FF2B5EF4-FFF2-40B4-BE49-F238E27FC236}">
                  <a16:creationId xmlns:a16="http://schemas.microsoft.com/office/drawing/2014/main" id="{AEEF1104-73EC-B2EF-52C1-1177F44FD0AC}"/>
                </a:ext>
              </a:extLst>
            </p:cNvPr>
            <p:cNvSpPr/>
            <p:nvPr/>
          </p:nvSpPr>
          <p:spPr>
            <a:xfrm>
              <a:off x="3570625" y="189762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9" name="Google Shape;3231;p64">
              <a:extLst>
                <a:ext uri="{FF2B5EF4-FFF2-40B4-BE49-F238E27FC236}">
                  <a16:creationId xmlns:a16="http://schemas.microsoft.com/office/drawing/2014/main" id="{F66AC008-C56F-E253-2220-FA23FF6EAF7F}"/>
                </a:ext>
              </a:extLst>
            </p:cNvPr>
            <p:cNvSpPr/>
            <p:nvPr/>
          </p:nvSpPr>
          <p:spPr>
            <a:xfrm>
              <a:off x="3563250" y="1890250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0" name="Google Shape;3232;p64">
              <a:extLst>
                <a:ext uri="{FF2B5EF4-FFF2-40B4-BE49-F238E27FC236}">
                  <a16:creationId xmlns:a16="http://schemas.microsoft.com/office/drawing/2014/main" id="{63F73107-51DB-F519-AAA0-8A154885E86D}"/>
                </a:ext>
              </a:extLst>
            </p:cNvPr>
            <p:cNvSpPr/>
            <p:nvPr/>
          </p:nvSpPr>
          <p:spPr>
            <a:xfrm>
              <a:off x="3731775" y="189762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1" name="Google Shape;3233;p64">
              <a:extLst>
                <a:ext uri="{FF2B5EF4-FFF2-40B4-BE49-F238E27FC236}">
                  <a16:creationId xmlns:a16="http://schemas.microsoft.com/office/drawing/2014/main" id="{6D078786-8C65-5AF0-DDA7-FE3157C3C9F3}"/>
                </a:ext>
              </a:extLst>
            </p:cNvPr>
            <p:cNvSpPr/>
            <p:nvPr/>
          </p:nvSpPr>
          <p:spPr>
            <a:xfrm>
              <a:off x="3724425" y="1890250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2" name="Google Shape;3234;p64">
              <a:extLst>
                <a:ext uri="{FF2B5EF4-FFF2-40B4-BE49-F238E27FC236}">
                  <a16:creationId xmlns:a16="http://schemas.microsoft.com/office/drawing/2014/main" id="{FD76455F-C68B-B4A8-B111-74633D9E352E}"/>
                </a:ext>
              </a:extLst>
            </p:cNvPr>
            <p:cNvSpPr/>
            <p:nvPr/>
          </p:nvSpPr>
          <p:spPr>
            <a:xfrm>
              <a:off x="4499825" y="1937575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8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8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3" name="Google Shape;3235;p64">
              <a:extLst>
                <a:ext uri="{FF2B5EF4-FFF2-40B4-BE49-F238E27FC236}">
                  <a16:creationId xmlns:a16="http://schemas.microsoft.com/office/drawing/2014/main" id="{C6637348-AE10-53A0-CBF6-FB271F726192}"/>
                </a:ext>
              </a:extLst>
            </p:cNvPr>
            <p:cNvSpPr/>
            <p:nvPr/>
          </p:nvSpPr>
          <p:spPr>
            <a:xfrm>
              <a:off x="4492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cubicBezTo>
                    <a:pt x="3187" y="590"/>
                    <a:pt x="3936" y="1339"/>
                    <a:pt x="3936" y="2263"/>
                  </a:cubicBezTo>
                  <a:cubicBezTo>
                    <a:pt x="3936" y="2940"/>
                    <a:pt x="3529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7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3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3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4" name="Google Shape;3236;p64">
              <a:extLst>
                <a:ext uri="{FF2B5EF4-FFF2-40B4-BE49-F238E27FC236}">
                  <a16:creationId xmlns:a16="http://schemas.microsoft.com/office/drawing/2014/main" id="{77148C41-CEFE-660A-2056-DDD7064403C9}"/>
                </a:ext>
              </a:extLst>
            </p:cNvPr>
            <p:cNvSpPr/>
            <p:nvPr/>
          </p:nvSpPr>
          <p:spPr>
            <a:xfrm>
              <a:off x="4688675" y="1937550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0"/>
                  </a:moveTo>
                  <a:cubicBezTo>
                    <a:pt x="1612" y="0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5" name="Google Shape;3237;p64">
              <a:extLst>
                <a:ext uri="{FF2B5EF4-FFF2-40B4-BE49-F238E27FC236}">
                  <a16:creationId xmlns:a16="http://schemas.microsoft.com/office/drawing/2014/main" id="{DCA98726-2C89-8143-A284-4B56CCC125E7}"/>
                </a:ext>
              </a:extLst>
            </p:cNvPr>
            <p:cNvSpPr/>
            <p:nvPr/>
          </p:nvSpPr>
          <p:spPr>
            <a:xfrm>
              <a:off x="4685200" y="1930200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cubicBezTo>
                    <a:pt x="3187" y="590"/>
                    <a:pt x="3935" y="1339"/>
                    <a:pt x="3936" y="2262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7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0" y="1016"/>
                    <a:pt x="0" y="2263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6" name="Google Shape;3238;p64">
              <a:extLst>
                <a:ext uri="{FF2B5EF4-FFF2-40B4-BE49-F238E27FC236}">
                  <a16:creationId xmlns:a16="http://schemas.microsoft.com/office/drawing/2014/main" id="{4698049D-C952-220C-47BA-006C7FC61653}"/>
                </a:ext>
              </a:extLst>
            </p:cNvPr>
            <p:cNvSpPr/>
            <p:nvPr/>
          </p:nvSpPr>
          <p:spPr>
            <a:xfrm>
              <a:off x="4212825" y="1937575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8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8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7" name="Google Shape;3239;p64">
              <a:extLst>
                <a:ext uri="{FF2B5EF4-FFF2-40B4-BE49-F238E27FC236}">
                  <a16:creationId xmlns:a16="http://schemas.microsoft.com/office/drawing/2014/main" id="{616BAD0E-3836-331F-2245-10711E3EC95F}"/>
                </a:ext>
              </a:extLst>
            </p:cNvPr>
            <p:cNvSpPr/>
            <p:nvPr/>
          </p:nvSpPr>
          <p:spPr>
            <a:xfrm>
              <a:off x="4205475" y="1930200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2" y="589"/>
                  </a:moveTo>
                  <a:cubicBezTo>
                    <a:pt x="3186" y="590"/>
                    <a:pt x="3935" y="1339"/>
                    <a:pt x="3936" y="2263"/>
                  </a:cubicBezTo>
                  <a:cubicBezTo>
                    <a:pt x="3936" y="2940"/>
                    <a:pt x="3528" y="3550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1" y="2967"/>
                    <a:pt x="457" y="2248"/>
                    <a:pt x="716" y="1623"/>
                  </a:cubicBezTo>
                  <a:cubicBezTo>
                    <a:pt x="975" y="997"/>
                    <a:pt x="1585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5" y="0"/>
                    <a:pt x="1" y="1016"/>
                    <a:pt x="1" y="2263"/>
                  </a:cubicBezTo>
                  <a:cubicBezTo>
                    <a:pt x="1" y="3510"/>
                    <a:pt x="1015" y="4526"/>
                    <a:pt x="2262" y="4526"/>
                  </a:cubicBezTo>
                  <a:cubicBezTo>
                    <a:pt x="3510" y="4526"/>
                    <a:pt x="4525" y="3510"/>
                    <a:pt x="4525" y="2263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8" name="Google Shape;3240;p64">
              <a:extLst>
                <a:ext uri="{FF2B5EF4-FFF2-40B4-BE49-F238E27FC236}">
                  <a16:creationId xmlns:a16="http://schemas.microsoft.com/office/drawing/2014/main" id="{1D5BF913-B2A7-061E-44DE-DC8F065E2C45}"/>
                </a:ext>
              </a:extLst>
            </p:cNvPr>
            <p:cNvSpPr/>
            <p:nvPr/>
          </p:nvSpPr>
          <p:spPr>
            <a:xfrm>
              <a:off x="3089800" y="219462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9" name="Google Shape;3241;p64">
              <a:extLst>
                <a:ext uri="{FF2B5EF4-FFF2-40B4-BE49-F238E27FC236}">
                  <a16:creationId xmlns:a16="http://schemas.microsoft.com/office/drawing/2014/main" id="{5EFA4D3F-A346-1D08-FD2D-B2C5004ED9F3}"/>
                </a:ext>
              </a:extLst>
            </p:cNvPr>
            <p:cNvSpPr/>
            <p:nvPr/>
          </p:nvSpPr>
          <p:spPr>
            <a:xfrm>
              <a:off x="3082425" y="218727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0" name="Google Shape;3242;p64">
              <a:extLst>
                <a:ext uri="{FF2B5EF4-FFF2-40B4-BE49-F238E27FC236}">
                  <a16:creationId xmlns:a16="http://schemas.microsoft.com/office/drawing/2014/main" id="{58D9BD71-A86A-6CCA-87DB-2FFC61B1711B}"/>
                </a:ext>
              </a:extLst>
            </p:cNvPr>
            <p:cNvSpPr/>
            <p:nvPr/>
          </p:nvSpPr>
          <p:spPr>
            <a:xfrm>
              <a:off x="3019925" y="2331175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50"/>
                  </a:lnTo>
                  <a:lnTo>
                    <a:pt x="73636" y="15950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1" name="Google Shape;3243;p64">
              <a:extLst>
                <a:ext uri="{FF2B5EF4-FFF2-40B4-BE49-F238E27FC236}">
                  <a16:creationId xmlns:a16="http://schemas.microsoft.com/office/drawing/2014/main" id="{0093E46A-DFB8-E159-4A3E-ED62F9C5EDB2}"/>
                </a:ext>
              </a:extLst>
            </p:cNvPr>
            <p:cNvSpPr/>
            <p:nvPr/>
          </p:nvSpPr>
          <p:spPr>
            <a:xfrm>
              <a:off x="3012575" y="232382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2" name="Google Shape;3244;p64">
              <a:extLst>
                <a:ext uri="{FF2B5EF4-FFF2-40B4-BE49-F238E27FC236}">
                  <a16:creationId xmlns:a16="http://schemas.microsoft.com/office/drawing/2014/main" id="{BB86D8EC-65EF-E1A9-EE5C-A0699E53598D}"/>
                </a:ext>
              </a:extLst>
            </p:cNvPr>
            <p:cNvSpPr/>
            <p:nvPr/>
          </p:nvSpPr>
          <p:spPr>
            <a:xfrm>
              <a:off x="3248250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3" name="Google Shape;3245;p64">
              <a:extLst>
                <a:ext uri="{FF2B5EF4-FFF2-40B4-BE49-F238E27FC236}">
                  <a16:creationId xmlns:a16="http://schemas.microsoft.com/office/drawing/2014/main" id="{94207658-7DCF-484A-9C5F-9A1E80B86C28}"/>
                </a:ext>
              </a:extLst>
            </p:cNvPr>
            <p:cNvSpPr/>
            <p:nvPr/>
          </p:nvSpPr>
          <p:spPr>
            <a:xfrm>
              <a:off x="3240875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6" y="588"/>
                  </a:moveTo>
                  <a:lnTo>
                    <a:pt x="4206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4" name="Google Shape;3246;p64">
              <a:extLst>
                <a:ext uri="{FF2B5EF4-FFF2-40B4-BE49-F238E27FC236}">
                  <a16:creationId xmlns:a16="http://schemas.microsoft.com/office/drawing/2014/main" id="{4BA95FFE-B2C3-27E6-C0CF-3A18150FCAE8}"/>
                </a:ext>
              </a:extLst>
            </p:cNvPr>
            <p:cNvSpPr/>
            <p:nvPr/>
          </p:nvSpPr>
          <p:spPr>
            <a:xfrm>
              <a:off x="3570625" y="2432900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5" name="Google Shape;3247;p64">
              <a:extLst>
                <a:ext uri="{FF2B5EF4-FFF2-40B4-BE49-F238E27FC236}">
                  <a16:creationId xmlns:a16="http://schemas.microsoft.com/office/drawing/2014/main" id="{B5EC81AA-5A8B-8DAD-8CFC-7B6E3A3F9267}"/>
                </a:ext>
              </a:extLst>
            </p:cNvPr>
            <p:cNvSpPr/>
            <p:nvPr/>
          </p:nvSpPr>
          <p:spPr>
            <a:xfrm>
              <a:off x="3563250" y="2425525"/>
              <a:ext cx="119875" cy="210050"/>
            </a:xfrm>
            <a:custGeom>
              <a:avLst/>
              <a:gdLst/>
              <a:ahLst/>
              <a:cxnLst/>
              <a:rect l="l" t="t" r="r" b="b"/>
              <a:pathLst>
                <a:path w="4795" h="8402" extrusionOk="0">
                  <a:moveTo>
                    <a:pt x="4204" y="588"/>
                  </a:moveTo>
                  <a:lnTo>
                    <a:pt x="4204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6" name="Google Shape;3248;p64">
              <a:extLst>
                <a:ext uri="{FF2B5EF4-FFF2-40B4-BE49-F238E27FC236}">
                  <a16:creationId xmlns:a16="http://schemas.microsoft.com/office/drawing/2014/main" id="{CEAAE875-02FB-C1E4-334F-200298FC67E5}"/>
                </a:ext>
              </a:extLst>
            </p:cNvPr>
            <p:cNvSpPr/>
            <p:nvPr/>
          </p:nvSpPr>
          <p:spPr>
            <a:xfrm>
              <a:off x="3409425" y="2432900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7" name="Google Shape;3249;p64">
              <a:extLst>
                <a:ext uri="{FF2B5EF4-FFF2-40B4-BE49-F238E27FC236}">
                  <a16:creationId xmlns:a16="http://schemas.microsoft.com/office/drawing/2014/main" id="{CD664BF2-A837-E8AA-E503-4569DE6FF9BF}"/>
                </a:ext>
              </a:extLst>
            </p:cNvPr>
            <p:cNvSpPr/>
            <p:nvPr/>
          </p:nvSpPr>
          <p:spPr>
            <a:xfrm>
              <a:off x="3402075" y="2425525"/>
              <a:ext cx="119850" cy="210050"/>
            </a:xfrm>
            <a:custGeom>
              <a:avLst/>
              <a:gdLst/>
              <a:ahLst/>
              <a:cxnLst/>
              <a:rect l="l" t="t" r="r" b="b"/>
              <a:pathLst>
                <a:path w="4794" h="8402" extrusionOk="0">
                  <a:moveTo>
                    <a:pt x="4205" y="588"/>
                  </a:moveTo>
                  <a:lnTo>
                    <a:pt x="4205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8" name="Google Shape;3250;p64">
              <a:extLst>
                <a:ext uri="{FF2B5EF4-FFF2-40B4-BE49-F238E27FC236}">
                  <a16:creationId xmlns:a16="http://schemas.microsoft.com/office/drawing/2014/main" id="{FD2F3E3B-C27D-93E0-5C65-DE23D531E67C}"/>
                </a:ext>
              </a:extLst>
            </p:cNvPr>
            <p:cNvSpPr/>
            <p:nvPr/>
          </p:nvSpPr>
          <p:spPr>
            <a:xfrm>
              <a:off x="3108475" y="2432900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9" name="Google Shape;3251;p64">
              <a:extLst>
                <a:ext uri="{FF2B5EF4-FFF2-40B4-BE49-F238E27FC236}">
                  <a16:creationId xmlns:a16="http://schemas.microsoft.com/office/drawing/2014/main" id="{53F3E6A3-F330-BF85-D0DF-390935AC6182}"/>
                </a:ext>
              </a:extLst>
            </p:cNvPr>
            <p:cNvSpPr/>
            <p:nvPr/>
          </p:nvSpPr>
          <p:spPr>
            <a:xfrm>
              <a:off x="3101100" y="2425525"/>
              <a:ext cx="98475" cy="210050"/>
            </a:xfrm>
            <a:custGeom>
              <a:avLst/>
              <a:gdLst/>
              <a:ahLst/>
              <a:cxnLst/>
              <a:rect l="l" t="t" r="r" b="b"/>
              <a:pathLst>
                <a:path w="3939" h="8402" extrusionOk="0">
                  <a:moveTo>
                    <a:pt x="3349" y="588"/>
                  </a:moveTo>
                  <a:lnTo>
                    <a:pt x="3349" y="7813"/>
                  </a:lnTo>
                  <a:lnTo>
                    <a:pt x="589" y="7813"/>
                  </a:lnTo>
                  <a:lnTo>
                    <a:pt x="589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0" name="Google Shape;3252;p64">
              <a:extLst>
                <a:ext uri="{FF2B5EF4-FFF2-40B4-BE49-F238E27FC236}">
                  <a16:creationId xmlns:a16="http://schemas.microsoft.com/office/drawing/2014/main" id="{1624B4BA-7E03-90D3-E475-ADDEC5E8F13F}"/>
                </a:ext>
              </a:extLst>
            </p:cNvPr>
            <p:cNvSpPr/>
            <p:nvPr/>
          </p:nvSpPr>
          <p:spPr>
            <a:xfrm>
              <a:off x="3731775" y="2432900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1" name="Google Shape;3253;p64">
              <a:extLst>
                <a:ext uri="{FF2B5EF4-FFF2-40B4-BE49-F238E27FC236}">
                  <a16:creationId xmlns:a16="http://schemas.microsoft.com/office/drawing/2014/main" id="{9B5C4612-E1DF-1BDE-A446-1C388920C027}"/>
                </a:ext>
              </a:extLst>
            </p:cNvPr>
            <p:cNvSpPr/>
            <p:nvPr/>
          </p:nvSpPr>
          <p:spPr>
            <a:xfrm>
              <a:off x="3724425" y="2425525"/>
              <a:ext cx="660150" cy="210050"/>
            </a:xfrm>
            <a:custGeom>
              <a:avLst/>
              <a:gdLst/>
              <a:ahLst/>
              <a:cxnLst/>
              <a:rect l="l" t="t" r="r" b="b"/>
              <a:pathLst>
                <a:path w="26406" h="8402" extrusionOk="0">
                  <a:moveTo>
                    <a:pt x="25817" y="588"/>
                  </a:moveTo>
                  <a:lnTo>
                    <a:pt x="25817" y="7813"/>
                  </a:lnTo>
                  <a:lnTo>
                    <a:pt x="590" y="7813"/>
                  </a:lnTo>
                  <a:lnTo>
                    <a:pt x="590" y="588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2" name="Google Shape;3254;p64">
              <a:extLst>
                <a:ext uri="{FF2B5EF4-FFF2-40B4-BE49-F238E27FC236}">
                  <a16:creationId xmlns:a16="http://schemas.microsoft.com/office/drawing/2014/main" id="{5B7E4AEA-F4D7-D605-585C-57BCA65E3B16}"/>
                </a:ext>
              </a:extLst>
            </p:cNvPr>
            <p:cNvSpPr/>
            <p:nvPr/>
          </p:nvSpPr>
          <p:spPr>
            <a:xfrm>
              <a:off x="4499825" y="2472850"/>
              <a:ext cx="98450" cy="98400"/>
            </a:xfrm>
            <a:custGeom>
              <a:avLst/>
              <a:gdLst/>
              <a:ahLst/>
              <a:cxnLst/>
              <a:rect l="l" t="t" r="r" b="b"/>
              <a:pathLst>
                <a:path w="3938" h="3936" extrusionOk="0">
                  <a:moveTo>
                    <a:pt x="1969" y="0"/>
                  </a:moveTo>
                  <a:cubicBezTo>
                    <a:pt x="882" y="0"/>
                    <a:pt x="0" y="881"/>
                    <a:pt x="0" y="1969"/>
                  </a:cubicBezTo>
                  <a:cubicBezTo>
                    <a:pt x="0" y="3055"/>
                    <a:pt x="882" y="3936"/>
                    <a:pt x="1969" y="3936"/>
                  </a:cubicBezTo>
                  <a:cubicBezTo>
                    <a:pt x="3057" y="3936"/>
                    <a:pt x="3937" y="3055"/>
                    <a:pt x="3937" y="1969"/>
                  </a:cubicBezTo>
                  <a:cubicBezTo>
                    <a:pt x="3937" y="881"/>
                    <a:pt x="3057" y="0"/>
                    <a:pt x="196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3" name="Google Shape;3255;p64">
              <a:extLst>
                <a:ext uri="{FF2B5EF4-FFF2-40B4-BE49-F238E27FC236}">
                  <a16:creationId xmlns:a16="http://schemas.microsoft.com/office/drawing/2014/main" id="{97AC141A-7045-D6A4-3A2E-A3FF507725B5}"/>
                </a:ext>
              </a:extLst>
            </p:cNvPr>
            <p:cNvSpPr/>
            <p:nvPr/>
          </p:nvSpPr>
          <p:spPr>
            <a:xfrm>
              <a:off x="4492475" y="2465475"/>
              <a:ext cx="113150" cy="113150"/>
            </a:xfrm>
            <a:custGeom>
              <a:avLst/>
              <a:gdLst/>
              <a:ahLst/>
              <a:cxnLst/>
              <a:rect l="l" t="t" r="r" b="b"/>
              <a:pathLst>
                <a:path w="4526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7" y="2264"/>
                  </a:cubicBezTo>
                  <a:cubicBezTo>
                    <a:pt x="3936" y="2940"/>
                    <a:pt x="3529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0" y="2968"/>
                    <a:pt x="458" y="2248"/>
                    <a:pt x="717" y="1622"/>
                  </a:cubicBezTo>
                  <a:cubicBezTo>
                    <a:pt x="975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4" name="Google Shape;3256;p64">
              <a:extLst>
                <a:ext uri="{FF2B5EF4-FFF2-40B4-BE49-F238E27FC236}">
                  <a16:creationId xmlns:a16="http://schemas.microsoft.com/office/drawing/2014/main" id="{FA4CD58D-4317-DC18-59CE-57C2090A6C04}"/>
                </a:ext>
              </a:extLst>
            </p:cNvPr>
            <p:cNvSpPr/>
            <p:nvPr/>
          </p:nvSpPr>
          <p:spPr>
            <a:xfrm>
              <a:off x="4688675" y="2472825"/>
              <a:ext cx="102300" cy="98425"/>
            </a:xfrm>
            <a:custGeom>
              <a:avLst/>
              <a:gdLst/>
              <a:ahLst/>
              <a:cxnLst/>
              <a:rect l="l" t="t" r="r" b="b"/>
              <a:pathLst>
                <a:path w="4092" h="3937" extrusionOk="0">
                  <a:moveTo>
                    <a:pt x="2124" y="1"/>
                  </a:moveTo>
                  <a:cubicBezTo>
                    <a:pt x="1612" y="1"/>
                    <a:pt x="1108" y="201"/>
                    <a:pt x="732" y="577"/>
                  </a:cubicBezTo>
                  <a:cubicBezTo>
                    <a:pt x="168" y="1141"/>
                    <a:pt x="1" y="1987"/>
                    <a:pt x="305" y="2723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70"/>
                  </a:cubicBezTo>
                  <a:cubicBezTo>
                    <a:pt x="4092" y="1174"/>
                    <a:pt x="3611" y="455"/>
                    <a:pt x="2877" y="150"/>
                  </a:cubicBezTo>
                  <a:cubicBezTo>
                    <a:pt x="2633" y="50"/>
                    <a:pt x="2378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5" name="Google Shape;3257;p64">
              <a:extLst>
                <a:ext uri="{FF2B5EF4-FFF2-40B4-BE49-F238E27FC236}">
                  <a16:creationId xmlns:a16="http://schemas.microsoft.com/office/drawing/2014/main" id="{9DDDF7EC-3B08-0A25-A355-D2DB37450363}"/>
                </a:ext>
              </a:extLst>
            </p:cNvPr>
            <p:cNvSpPr/>
            <p:nvPr/>
          </p:nvSpPr>
          <p:spPr>
            <a:xfrm>
              <a:off x="4685200" y="2465475"/>
              <a:ext cx="113125" cy="113150"/>
            </a:xfrm>
            <a:custGeom>
              <a:avLst/>
              <a:gdLst/>
              <a:ahLst/>
              <a:cxnLst/>
              <a:rect l="l" t="t" r="r" b="b"/>
              <a:pathLst>
                <a:path w="4525" h="4526" extrusionOk="0">
                  <a:moveTo>
                    <a:pt x="2262" y="589"/>
                  </a:moveTo>
                  <a:lnTo>
                    <a:pt x="2262" y="590"/>
                  </a:lnTo>
                  <a:cubicBezTo>
                    <a:pt x="3186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6" y="3895"/>
                    <a:pt x="2479" y="3937"/>
                    <a:pt x="2264" y="3937"/>
                  </a:cubicBezTo>
                  <a:cubicBezTo>
                    <a:pt x="1828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0"/>
                  </a:moveTo>
                  <a:cubicBezTo>
                    <a:pt x="1016" y="0"/>
                    <a:pt x="0" y="1016"/>
                    <a:pt x="0" y="2264"/>
                  </a:cubicBezTo>
                  <a:cubicBezTo>
                    <a:pt x="0" y="3510"/>
                    <a:pt x="1016" y="4526"/>
                    <a:pt x="2262" y="4526"/>
                  </a:cubicBezTo>
                  <a:cubicBezTo>
                    <a:pt x="3510" y="4526"/>
                    <a:pt x="4525" y="3510"/>
                    <a:pt x="4525" y="2264"/>
                  </a:cubicBezTo>
                  <a:cubicBezTo>
                    <a:pt x="4525" y="1016"/>
                    <a:pt x="3510" y="0"/>
                    <a:pt x="2262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6" name="Google Shape;3258;p64">
              <a:extLst>
                <a:ext uri="{FF2B5EF4-FFF2-40B4-BE49-F238E27FC236}">
                  <a16:creationId xmlns:a16="http://schemas.microsoft.com/office/drawing/2014/main" id="{43C8CCAE-2FEF-90D7-47B6-5BBC6FDEE437}"/>
                </a:ext>
              </a:extLst>
            </p:cNvPr>
            <p:cNvSpPr/>
            <p:nvPr/>
          </p:nvSpPr>
          <p:spPr>
            <a:xfrm>
              <a:off x="4212825" y="2472850"/>
              <a:ext cx="98425" cy="98400"/>
            </a:xfrm>
            <a:custGeom>
              <a:avLst/>
              <a:gdLst/>
              <a:ahLst/>
              <a:cxnLst/>
              <a:rect l="l" t="t" r="r" b="b"/>
              <a:pathLst>
                <a:path w="3937" h="3936" extrusionOk="0">
                  <a:moveTo>
                    <a:pt x="1969" y="0"/>
                  </a:moveTo>
                  <a:cubicBezTo>
                    <a:pt x="881" y="0"/>
                    <a:pt x="1" y="881"/>
                    <a:pt x="1" y="1969"/>
                  </a:cubicBezTo>
                  <a:cubicBezTo>
                    <a:pt x="1" y="3055"/>
                    <a:pt x="881" y="3936"/>
                    <a:pt x="1969" y="3936"/>
                  </a:cubicBezTo>
                  <a:cubicBezTo>
                    <a:pt x="3056" y="3936"/>
                    <a:pt x="3936" y="3055"/>
                    <a:pt x="3936" y="1969"/>
                  </a:cubicBezTo>
                  <a:cubicBezTo>
                    <a:pt x="3936" y="881"/>
                    <a:pt x="3056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7" name="Google Shape;3259;p64">
              <a:extLst>
                <a:ext uri="{FF2B5EF4-FFF2-40B4-BE49-F238E27FC236}">
                  <a16:creationId xmlns:a16="http://schemas.microsoft.com/office/drawing/2014/main" id="{FC18078C-D90B-05C0-8DAB-A581C7EF7A17}"/>
                </a:ext>
              </a:extLst>
            </p:cNvPr>
            <p:cNvSpPr/>
            <p:nvPr/>
          </p:nvSpPr>
          <p:spPr>
            <a:xfrm>
              <a:off x="4205450" y="2465475"/>
              <a:ext cx="113175" cy="113150"/>
            </a:xfrm>
            <a:custGeom>
              <a:avLst/>
              <a:gdLst/>
              <a:ahLst/>
              <a:cxnLst/>
              <a:rect l="l" t="t" r="r" b="b"/>
              <a:pathLst>
                <a:path w="4527" h="4526" extrusionOk="0">
                  <a:moveTo>
                    <a:pt x="2263" y="589"/>
                  </a:moveTo>
                  <a:lnTo>
                    <a:pt x="2263" y="590"/>
                  </a:lnTo>
                  <a:cubicBezTo>
                    <a:pt x="3187" y="590"/>
                    <a:pt x="3935" y="1339"/>
                    <a:pt x="3936" y="2264"/>
                  </a:cubicBezTo>
                  <a:cubicBezTo>
                    <a:pt x="3936" y="2940"/>
                    <a:pt x="3528" y="3551"/>
                    <a:pt x="2903" y="3810"/>
                  </a:cubicBezTo>
                  <a:cubicBezTo>
                    <a:pt x="2697" y="3895"/>
                    <a:pt x="2479" y="3937"/>
                    <a:pt x="2264" y="3937"/>
                  </a:cubicBezTo>
                  <a:cubicBezTo>
                    <a:pt x="1828" y="3937"/>
                    <a:pt x="1400" y="3767"/>
                    <a:pt x="1080" y="3447"/>
                  </a:cubicBezTo>
                  <a:cubicBezTo>
                    <a:pt x="601" y="2968"/>
                    <a:pt x="458" y="2248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0"/>
                  </a:moveTo>
                  <a:cubicBezTo>
                    <a:pt x="1016" y="0"/>
                    <a:pt x="1" y="1016"/>
                    <a:pt x="1" y="2264"/>
                  </a:cubicBezTo>
                  <a:cubicBezTo>
                    <a:pt x="1" y="3510"/>
                    <a:pt x="1016" y="4526"/>
                    <a:pt x="2263" y="4526"/>
                  </a:cubicBezTo>
                  <a:cubicBezTo>
                    <a:pt x="3511" y="4526"/>
                    <a:pt x="4526" y="3510"/>
                    <a:pt x="4526" y="2264"/>
                  </a:cubicBezTo>
                  <a:cubicBezTo>
                    <a:pt x="4526" y="1016"/>
                    <a:pt x="3511" y="0"/>
                    <a:pt x="2263" y="0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8" name="Google Shape;3260;p64">
              <a:extLst>
                <a:ext uri="{FF2B5EF4-FFF2-40B4-BE49-F238E27FC236}">
                  <a16:creationId xmlns:a16="http://schemas.microsoft.com/office/drawing/2014/main" id="{79E1F1E9-8A31-3AE4-134D-E75FC3A331AD}"/>
                </a:ext>
              </a:extLst>
            </p:cNvPr>
            <p:cNvSpPr/>
            <p:nvPr/>
          </p:nvSpPr>
          <p:spPr>
            <a:xfrm>
              <a:off x="3089800" y="2729900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9" name="Google Shape;3261;p64">
              <a:extLst>
                <a:ext uri="{FF2B5EF4-FFF2-40B4-BE49-F238E27FC236}">
                  <a16:creationId xmlns:a16="http://schemas.microsoft.com/office/drawing/2014/main" id="{5C54A226-A15D-F85F-131A-41B6853076C2}"/>
                </a:ext>
              </a:extLst>
            </p:cNvPr>
            <p:cNvSpPr/>
            <p:nvPr/>
          </p:nvSpPr>
          <p:spPr>
            <a:xfrm>
              <a:off x="3082425" y="2722550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2"/>
                  </a:lnTo>
                  <a:lnTo>
                    <a:pt x="590" y="546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0" name="Google Shape;3262;p64">
              <a:extLst>
                <a:ext uri="{FF2B5EF4-FFF2-40B4-BE49-F238E27FC236}">
                  <a16:creationId xmlns:a16="http://schemas.microsoft.com/office/drawing/2014/main" id="{A1E55B35-51A1-9C2D-936F-0CB1AA92B3E8}"/>
                </a:ext>
              </a:extLst>
            </p:cNvPr>
            <p:cNvSpPr/>
            <p:nvPr/>
          </p:nvSpPr>
          <p:spPr>
            <a:xfrm>
              <a:off x="3019925" y="2866450"/>
              <a:ext cx="1840900" cy="398775"/>
            </a:xfrm>
            <a:custGeom>
              <a:avLst/>
              <a:gdLst/>
              <a:ahLst/>
              <a:cxnLst/>
              <a:rect l="l" t="t" r="r" b="b"/>
              <a:pathLst>
                <a:path w="73636" h="15951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1" name="Google Shape;3263;p64">
              <a:extLst>
                <a:ext uri="{FF2B5EF4-FFF2-40B4-BE49-F238E27FC236}">
                  <a16:creationId xmlns:a16="http://schemas.microsoft.com/office/drawing/2014/main" id="{56178101-6AAB-38AB-D513-8DA0C3352887}"/>
                </a:ext>
              </a:extLst>
            </p:cNvPr>
            <p:cNvSpPr/>
            <p:nvPr/>
          </p:nvSpPr>
          <p:spPr>
            <a:xfrm>
              <a:off x="3012575" y="2859100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2" name="Google Shape;3264;p64">
              <a:extLst>
                <a:ext uri="{FF2B5EF4-FFF2-40B4-BE49-F238E27FC236}">
                  <a16:creationId xmlns:a16="http://schemas.microsoft.com/office/drawing/2014/main" id="{DF040F38-2282-25C9-3543-A0F781C155F9}"/>
                </a:ext>
              </a:extLst>
            </p:cNvPr>
            <p:cNvSpPr/>
            <p:nvPr/>
          </p:nvSpPr>
          <p:spPr>
            <a:xfrm>
              <a:off x="3409425" y="2968175"/>
              <a:ext cx="105150" cy="195325"/>
            </a:xfrm>
            <a:custGeom>
              <a:avLst/>
              <a:gdLst/>
              <a:ahLst/>
              <a:cxnLst/>
              <a:rect l="l" t="t" r="r" b="b"/>
              <a:pathLst>
                <a:path w="4206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6" y="7813"/>
                  </a:lnTo>
                  <a:lnTo>
                    <a:pt x="420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3" name="Google Shape;3265;p64">
              <a:extLst>
                <a:ext uri="{FF2B5EF4-FFF2-40B4-BE49-F238E27FC236}">
                  <a16:creationId xmlns:a16="http://schemas.microsoft.com/office/drawing/2014/main" id="{64930C81-9E97-4A08-DAA9-1A9B3BAFCB33}"/>
                </a:ext>
              </a:extLst>
            </p:cNvPr>
            <p:cNvSpPr/>
            <p:nvPr/>
          </p:nvSpPr>
          <p:spPr>
            <a:xfrm>
              <a:off x="3402075" y="2960825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90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4" name="Google Shape;3266;p64">
              <a:extLst>
                <a:ext uri="{FF2B5EF4-FFF2-40B4-BE49-F238E27FC236}">
                  <a16:creationId xmlns:a16="http://schemas.microsoft.com/office/drawing/2014/main" id="{36FB1E57-6677-56FF-0CD1-7E8A2398D460}"/>
                </a:ext>
              </a:extLst>
            </p:cNvPr>
            <p:cNvSpPr/>
            <p:nvPr/>
          </p:nvSpPr>
          <p:spPr>
            <a:xfrm>
              <a:off x="3570625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0" y="1"/>
                  </a:moveTo>
                  <a:lnTo>
                    <a:pt x="0" y="7813"/>
                  </a:lnTo>
                  <a:lnTo>
                    <a:pt x="4204" y="7813"/>
                  </a:lnTo>
                  <a:lnTo>
                    <a:pt x="4204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5" name="Google Shape;3267;p64">
              <a:extLst>
                <a:ext uri="{FF2B5EF4-FFF2-40B4-BE49-F238E27FC236}">
                  <a16:creationId xmlns:a16="http://schemas.microsoft.com/office/drawing/2014/main" id="{D1041BA7-C667-07EB-CEDF-2D03446EB88D}"/>
                </a:ext>
              </a:extLst>
            </p:cNvPr>
            <p:cNvSpPr/>
            <p:nvPr/>
          </p:nvSpPr>
          <p:spPr>
            <a:xfrm>
              <a:off x="3563250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90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0" y="1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6" name="Google Shape;3268;p64">
              <a:extLst>
                <a:ext uri="{FF2B5EF4-FFF2-40B4-BE49-F238E27FC236}">
                  <a16:creationId xmlns:a16="http://schemas.microsoft.com/office/drawing/2014/main" id="{D478F541-C21D-688C-738C-D514D85844F2}"/>
                </a:ext>
              </a:extLst>
            </p:cNvPr>
            <p:cNvSpPr/>
            <p:nvPr/>
          </p:nvSpPr>
          <p:spPr>
            <a:xfrm>
              <a:off x="3248250" y="2968175"/>
              <a:ext cx="105125" cy="195325"/>
            </a:xfrm>
            <a:custGeom>
              <a:avLst/>
              <a:gdLst/>
              <a:ahLst/>
              <a:cxnLst/>
              <a:rect l="l" t="t" r="r" b="b"/>
              <a:pathLst>
                <a:path w="4205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4205" y="7813"/>
                  </a:lnTo>
                  <a:lnTo>
                    <a:pt x="4205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7" name="Google Shape;3269;p64">
              <a:extLst>
                <a:ext uri="{FF2B5EF4-FFF2-40B4-BE49-F238E27FC236}">
                  <a16:creationId xmlns:a16="http://schemas.microsoft.com/office/drawing/2014/main" id="{B9A20A30-CFA3-AF41-B730-1E42001F7618}"/>
                </a:ext>
              </a:extLst>
            </p:cNvPr>
            <p:cNvSpPr/>
            <p:nvPr/>
          </p:nvSpPr>
          <p:spPr>
            <a:xfrm>
              <a:off x="3240875" y="2960825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90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8" name="Google Shape;3270;p64">
              <a:extLst>
                <a:ext uri="{FF2B5EF4-FFF2-40B4-BE49-F238E27FC236}">
                  <a16:creationId xmlns:a16="http://schemas.microsoft.com/office/drawing/2014/main" id="{4C49AFB7-BDD2-BB93-F6BF-298AD9B4C391}"/>
                </a:ext>
              </a:extLst>
            </p:cNvPr>
            <p:cNvSpPr/>
            <p:nvPr/>
          </p:nvSpPr>
          <p:spPr>
            <a:xfrm>
              <a:off x="3731775" y="2968175"/>
              <a:ext cx="645425" cy="195325"/>
            </a:xfrm>
            <a:custGeom>
              <a:avLst/>
              <a:gdLst/>
              <a:ahLst/>
              <a:cxnLst/>
              <a:rect l="l" t="t" r="r" b="b"/>
              <a:pathLst>
                <a:path w="25817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25817" y="7813"/>
                  </a:lnTo>
                  <a:lnTo>
                    <a:pt x="258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9" name="Google Shape;3271;p64">
              <a:extLst>
                <a:ext uri="{FF2B5EF4-FFF2-40B4-BE49-F238E27FC236}">
                  <a16:creationId xmlns:a16="http://schemas.microsoft.com/office/drawing/2014/main" id="{B0345042-E24F-61CF-E3B7-936A5441C95C}"/>
                </a:ext>
              </a:extLst>
            </p:cNvPr>
            <p:cNvSpPr/>
            <p:nvPr/>
          </p:nvSpPr>
          <p:spPr>
            <a:xfrm>
              <a:off x="3724425" y="2960825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90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0" name="Google Shape;3272;p64">
              <a:extLst>
                <a:ext uri="{FF2B5EF4-FFF2-40B4-BE49-F238E27FC236}">
                  <a16:creationId xmlns:a16="http://schemas.microsoft.com/office/drawing/2014/main" id="{1A0D8BC9-0493-DCC2-DA2C-48184C219F38}"/>
                </a:ext>
              </a:extLst>
            </p:cNvPr>
            <p:cNvSpPr/>
            <p:nvPr/>
          </p:nvSpPr>
          <p:spPr>
            <a:xfrm>
              <a:off x="3108475" y="2968175"/>
              <a:ext cx="83750" cy="195325"/>
            </a:xfrm>
            <a:custGeom>
              <a:avLst/>
              <a:gdLst/>
              <a:ahLst/>
              <a:cxnLst/>
              <a:rect l="l" t="t" r="r" b="b"/>
              <a:pathLst>
                <a:path w="3350" h="7813" extrusionOk="0">
                  <a:moveTo>
                    <a:pt x="1" y="1"/>
                  </a:moveTo>
                  <a:lnTo>
                    <a:pt x="1" y="7813"/>
                  </a:lnTo>
                  <a:lnTo>
                    <a:pt x="3349" y="7813"/>
                  </a:lnTo>
                  <a:lnTo>
                    <a:pt x="334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1" name="Google Shape;3273;p64">
              <a:extLst>
                <a:ext uri="{FF2B5EF4-FFF2-40B4-BE49-F238E27FC236}">
                  <a16:creationId xmlns:a16="http://schemas.microsoft.com/office/drawing/2014/main" id="{7252B236-6195-E9B5-AAC8-CB0A2016AB18}"/>
                </a:ext>
              </a:extLst>
            </p:cNvPr>
            <p:cNvSpPr/>
            <p:nvPr/>
          </p:nvSpPr>
          <p:spPr>
            <a:xfrm>
              <a:off x="3101100" y="2960825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90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90"/>
                  </a:lnTo>
                  <a:close/>
                  <a:moveTo>
                    <a:pt x="1" y="1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2" name="Google Shape;3274;p64">
              <a:extLst>
                <a:ext uri="{FF2B5EF4-FFF2-40B4-BE49-F238E27FC236}">
                  <a16:creationId xmlns:a16="http://schemas.microsoft.com/office/drawing/2014/main" id="{1A75313B-07BA-ECD3-057A-D0AD77555712}"/>
                </a:ext>
              </a:extLst>
            </p:cNvPr>
            <p:cNvSpPr/>
            <p:nvPr/>
          </p:nvSpPr>
          <p:spPr>
            <a:xfrm>
              <a:off x="4499825" y="300812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1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1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3" name="Google Shape;3275;p64">
              <a:extLst>
                <a:ext uri="{FF2B5EF4-FFF2-40B4-BE49-F238E27FC236}">
                  <a16:creationId xmlns:a16="http://schemas.microsoft.com/office/drawing/2014/main" id="{84D6FE19-8437-A428-1579-3AFC2684E734}"/>
                </a:ext>
              </a:extLst>
            </p:cNvPr>
            <p:cNvSpPr/>
            <p:nvPr/>
          </p:nvSpPr>
          <p:spPr>
            <a:xfrm>
              <a:off x="4492475" y="3000775"/>
              <a:ext cx="113150" cy="113125"/>
            </a:xfrm>
            <a:custGeom>
              <a:avLst/>
              <a:gdLst/>
              <a:ahLst/>
              <a:cxnLst/>
              <a:rect l="l" t="t" r="r" b="b"/>
              <a:pathLst>
                <a:path w="4526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7" y="2263"/>
                  </a:cubicBezTo>
                  <a:cubicBezTo>
                    <a:pt x="3936" y="2939"/>
                    <a:pt x="3529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1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4" name="Google Shape;3276;p64">
              <a:extLst>
                <a:ext uri="{FF2B5EF4-FFF2-40B4-BE49-F238E27FC236}">
                  <a16:creationId xmlns:a16="http://schemas.microsoft.com/office/drawing/2014/main" id="{BDB143A3-A9CF-2A5F-C3B5-3AAD1BFF482E}"/>
                </a:ext>
              </a:extLst>
            </p:cNvPr>
            <p:cNvSpPr/>
            <p:nvPr/>
          </p:nvSpPr>
          <p:spPr>
            <a:xfrm>
              <a:off x="4688675" y="300812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4" y="0"/>
                  </a:moveTo>
                  <a:cubicBezTo>
                    <a:pt x="1612" y="0"/>
                    <a:pt x="1108" y="200"/>
                    <a:pt x="732" y="577"/>
                  </a:cubicBezTo>
                  <a:cubicBezTo>
                    <a:pt x="168" y="1140"/>
                    <a:pt x="1" y="1986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6"/>
                    <a:pt x="4092" y="3056"/>
                    <a:pt x="4092" y="1969"/>
                  </a:cubicBezTo>
                  <a:cubicBezTo>
                    <a:pt x="4092" y="1173"/>
                    <a:pt x="3611" y="454"/>
                    <a:pt x="2877" y="150"/>
                  </a:cubicBezTo>
                  <a:cubicBezTo>
                    <a:pt x="2633" y="49"/>
                    <a:pt x="2378" y="0"/>
                    <a:pt x="2124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5" name="Google Shape;3277;p64">
              <a:extLst>
                <a:ext uri="{FF2B5EF4-FFF2-40B4-BE49-F238E27FC236}">
                  <a16:creationId xmlns:a16="http://schemas.microsoft.com/office/drawing/2014/main" id="{9C7BABDF-AE98-3CE8-E555-EF5D849E2935}"/>
                </a:ext>
              </a:extLst>
            </p:cNvPr>
            <p:cNvSpPr/>
            <p:nvPr/>
          </p:nvSpPr>
          <p:spPr>
            <a:xfrm>
              <a:off x="4685200" y="3000775"/>
              <a:ext cx="113125" cy="113125"/>
            </a:xfrm>
            <a:custGeom>
              <a:avLst/>
              <a:gdLst/>
              <a:ahLst/>
              <a:cxnLst/>
              <a:rect l="l" t="t" r="r" b="b"/>
              <a:pathLst>
                <a:path w="4525" h="4525" extrusionOk="0">
                  <a:moveTo>
                    <a:pt x="2262" y="589"/>
                  </a:moveTo>
                  <a:cubicBezTo>
                    <a:pt x="3187" y="589"/>
                    <a:pt x="3935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6" y="3895"/>
                    <a:pt x="2479" y="3936"/>
                    <a:pt x="2264" y="3936"/>
                  </a:cubicBezTo>
                  <a:cubicBezTo>
                    <a:pt x="1828" y="3936"/>
                    <a:pt x="1399" y="3766"/>
                    <a:pt x="1079" y="3446"/>
                  </a:cubicBezTo>
                  <a:cubicBezTo>
                    <a:pt x="601" y="2967"/>
                    <a:pt x="458" y="2247"/>
                    <a:pt x="716" y="1622"/>
                  </a:cubicBezTo>
                  <a:cubicBezTo>
                    <a:pt x="975" y="997"/>
                    <a:pt x="1586" y="589"/>
                    <a:pt x="2262" y="589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5"/>
                    <a:pt x="2262" y="4525"/>
                  </a:cubicBezTo>
                  <a:cubicBezTo>
                    <a:pt x="3510" y="4525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6" name="Google Shape;3278;p64">
              <a:extLst>
                <a:ext uri="{FF2B5EF4-FFF2-40B4-BE49-F238E27FC236}">
                  <a16:creationId xmlns:a16="http://schemas.microsoft.com/office/drawing/2014/main" id="{EEBFD36D-DF8F-50F4-F0A8-3BB5AD21C735}"/>
                </a:ext>
              </a:extLst>
            </p:cNvPr>
            <p:cNvSpPr/>
            <p:nvPr/>
          </p:nvSpPr>
          <p:spPr>
            <a:xfrm>
              <a:off x="4212825" y="300812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1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1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7" name="Google Shape;3279;p64">
              <a:extLst>
                <a:ext uri="{FF2B5EF4-FFF2-40B4-BE49-F238E27FC236}">
                  <a16:creationId xmlns:a16="http://schemas.microsoft.com/office/drawing/2014/main" id="{B2B4C713-A0CC-E4C5-722E-B111160813CF}"/>
                </a:ext>
              </a:extLst>
            </p:cNvPr>
            <p:cNvSpPr/>
            <p:nvPr/>
          </p:nvSpPr>
          <p:spPr>
            <a:xfrm>
              <a:off x="4205450" y="3000775"/>
              <a:ext cx="113175" cy="113125"/>
            </a:xfrm>
            <a:custGeom>
              <a:avLst/>
              <a:gdLst/>
              <a:ahLst/>
              <a:cxnLst/>
              <a:rect l="l" t="t" r="r" b="b"/>
              <a:pathLst>
                <a:path w="4527" h="4525" extrusionOk="0">
                  <a:moveTo>
                    <a:pt x="2263" y="589"/>
                  </a:moveTo>
                  <a:cubicBezTo>
                    <a:pt x="3187" y="589"/>
                    <a:pt x="3936" y="1338"/>
                    <a:pt x="3936" y="2263"/>
                  </a:cubicBezTo>
                  <a:cubicBezTo>
                    <a:pt x="3936" y="2939"/>
                    <a:pt x="3528" y="3550"/>
                    <a:pt x="2903" y="3809"/>
                  </a:cubicBezTo>
                  <a:cubicBezTo>
                    <a:pt x="2697" y="3895"/>
                    <a:pt x="2480" y="3936"/>
                    <a:pt x="2264" y="3936"/>
                  </a:cubicBezTo>
                  <a:cubicBezTo>
                    <a:pt x="1829" y="3936"/>
                    <a:pt x="1400" y="3766"/>
                    <a:pt x="1080" y="3446"/>
                  </a:cubicBezTo>
                  <a:cubicBezTo>
                    <a:pt x="602" y="2967"/>
                    <a:pt x="458" y="2247"/>
                    <a:pt x="717" y="1622"/>
                  </a:cubicBezTo>
                  <a:cubicBezTo>
                    <a:pt x="976" y="997"/>
                    <a:pt x="1586" y="589"/>
                    <a:pt x="2263" y="589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5"/>
                    <a:pt x="2263" y="4525"/>
                  </a:cubicBezTo>
                  <a:cubicBezTo>
                    <a:pt x="3511" y="4525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8" name="Google Shape;3280;p64">
              <a:extLst>
                <a:ext uri="{FF2B5EF4-FFF2-40B4-BE49-F238E27FC236}">
                  <a16:creationId xmlns:a16="http://schemas.microsoft.com/office/drawing/2014/main" id="{A98ED33E-BDB2-E738-325F-2AE09FF7D2ED}"/>
                </a:ext>
              </a:extLst>
            </p:cNvPr>
            <p:cNvSpPr/>
            <p:nvPr/>
          </p:nvSpPr>
          <p:spPr>
            <a:xfrm>
              <a:off x="3089800" y="3265175"/>
              <a:ext cx="1701175" cy="136575"/>
            </a:xfrm>
            <a:custGeom>
              <a:avLst/>
              <a:gdLst/>
              <a:ahLst/>
              <a:cxnLst/>
              <a:rect l="l" t="t" r="r" b="b"/>
              <a:pathLst>
                <a:path w="68047" h="5463" extrusionOk="0">
                  <a:moveTo>
                    <a:pt x="1" y="1"/>
                  </a:moveTo>
                  <a:lnTo>
                    <a:pt x="1" y="5463"/>
                  </a:lnTo>
                  <a:lnTo>
                    <a:pt x="68047" y="5463"/>
                  </a:lnTo>
                  <a:lnTo>
                    <a:pt x="68047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9" name="Google Shape;3281;p64">
              <a:extLst>
                <a:ext uri="{FF2B5EF4-FFF2-40B4-BE49-F238E27FC236}">
                  <a16:creationId xmlns:a16="http://schemas.microsoft.com/office/drawing/2014/main" id="{8B48BFB4-E348-DCB1-8E2D-28D1F3198D47}"/>
                </a:ext>
              </a:extLst>
            </p:cNvPr>
            <p:cNvSpPr/>
            <p:nvPr/>
          </p:nvSpPr>
          <p:spPr>
            <a:xfrm>
              <a:off x="3082425" y="3257825"/>
              <a:ext cx="1715900" cy="151300"/>
            </a:xfrm>
            <a:custGeom>
              <a:avLst/>
              <a:gdLst/>
              <a:ahLst/>
              <a:cxnLst/>
              <a:rect l="l" t="t" r="r" b="b"/>
              <a:pathLst>
                <a:path w="68636" h="6052" extrusionOk="0">
                  <a:moveTo>
                    <a:pt x="68047" y="590"/>
                  </a:moveTo>
                  <a:lnTo>
                    <a:pt x="68047" y="5463"/>
                  </a:lnTo>
                  <a:lnTo>
                    <a:pt x="590" y="5463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6052"/>
                  </a:lnTo>
                  <a:lnTo>
                    <a:pt x="68636" y="6052"/>
                  </a:lnTo>
                  <a:lnTo>
                    <a:pt x="68636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0" name="Google Shape;3282;p64">
              <a:extLst>
                <a:ext uri="{FF2B5EF4-FFF2-40B4-BE49-F238E27FC236}">
                  <a16:creationId xmlns:a16="http://schemas.microsoft.com/office/drawing/2014/main" id="{8C763509-349C-C2CD-6F36-9AAA66E6773E}"/>
                </a:ext>
              </a:extLst>
            </p:cNvPr>
            <p:cNvSpPr/>
            <p:nvPr/>
          </p:nvSpPr>
          <p:spPr>
            <a:xfrm>
              <a:off x="3019925" y="3401725"/>
              <a:ext cx="1840900" cy="398800"/>
            </a:xfrm>
            <a:custGeom>
              <a:avLst/>
              <a:gdLst/>
              <a:ahLst/>
              <a:cxnLst/>
              <a:rect l="l" t="t" r="r" b="b"/>
              <a:pathLst>
                <a:path w="73636" h="15952" extrusionOk="0">
                  <a:moveTo>
                    <a:pt x="1" y="1"/>
                  </a:moveTo>
                  <a:lnTo>
                    <a:pt x="1" y="15951"/>
                  </a:lnTo>
                  <a:lnTo>
                    <a:pt x="73636" y="15951"/>
                  </a:lnTo>
                  <a:lnTo>
                    <a:pt x="7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1" name="Google Shape;3283;p64">
              <a:extLst>
                <a:ext uri="{FF2B5EF4-FFF2-40B4-BE49-F238E27FC236}">
                  <a16:creationId xmlns:a16="http://schemas.microsoft.com/office/drawing/2014/main" id="{2DA2489A-9709-8365-AB59-CF0EFECD53E7}"/>
                </a:ext>
              </a:extLst>
            </p:cNvPr>
            <p:cNvSpPr/>
            <p:nvPr/>
          </p:nvSpPr>
          <p:spPr>
            <a:xfrm>
              <a:off x="3012575" y="33943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90"/>
                  </a:moveTo>
                  <a:lnTo>
                    <a:pt x="73635" y="15950"/>
                  </a:lnTo>
                  <a:lnTo>
                    <a:pt x="590" y="15950"/>
                  </a:lnTo>
                  <a:lnTo>
                    <a:pt x="590" y="590"/>
                  </a:lnTo>
                  <a:close/>
                  <a:moveTo>
                    <a:pt x="1" y="1"/>
                  </a:moveTo>
                  <a:lnTo>
                    <a:pt x="1" y="16539"/>
                  </a:lnTo>
                  <a:lnTo>
                    <a:pt x="74224" y="16539"/>
                  </a:lnTo>
                  <a:lnTo>
                    <a:pt x="74224" y="1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2" name="Google Shape;3284;p64">
              <a:extLst>
                <a:ext uri="{FF2B5EF4-FFF2-40B4-BE49-F238E27FC236}">
                  <a16:creationId xmlns:a16="http://schemas.microsoft.com/office/drawing/2014/main" id="{AF623846-186D-06A6-ABB4-82E58EBBB2CF}"/>
                </a:ext>
              </a:extLst>
            </p:cNvPr>
            <p:cNvSpPr/>
            <p:nvPr/>
          </p:nvSpPr>
          <p:spPr>
            <a:xfrm>
              <a:off x="3570625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3" name="Google Shape;3285;p64">
              <a:extLst>
                <a:ext uri="{FF2B5EF4-FFF2-40B4-BE49-F238E27FC236}">
                  <a16:creationId xmlns:a16="http://schemas.microsoft.com/office/drawing/2014/main" id="{FCC8C045-3D12-2840-2230-5E0A36825E02}"/>
                </a:ext>
              </a:extLst>
            </p:cNvPr>
            <p:cNvSpPr/>
            <p:nvPr/>
          </p:nvSpPr>
          <p:spPr>
            <a:xfrm>
              <a:off x="3563250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4" name="Google Shape;3286;p64">
              <a:extLst>
                <a:ext uri="{FF2B5EF4-FFF2-40B4-BE49-F238E27FC236}">
                  <a16:creationId xmlns:a16="http://schemas.microsoft.com/office/drawing/2014/main" id="{CFC8D55D-8986-0828-D675-39D765B51A2A}"/>
                </a:ext>
              </a:extLst>
            </p:cNvPr>
            <p:cNvSpPr/>
            <p:nvPr/>
          </p:nvSpPr>
          <p:spPr>
            <a:xfrm>
              <a:off x="3248250" y="3503475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5" name="Google Shape;3287;p64">
              <a:extLst>
                <a:ext uri="{FF2B5EF4-FFF2-40B4-BE49-F238E27FC236}">
                  <a16:creationId xmlns:a16="http://schemas.microsoft.com/office/drawing/2014/main" id="{E8AA2356-B2EF-B711-BABF-2FB8E04F8A97}"/>
                </a:ext>
              </a:extLst>
            </p:cNvPr>
            <p:cNvSpPr/>
            <p:nvPr/>
          </p:nvSpPr>
          <p:spPr>
            <a:xfrm>
              <a:off x="3240875" y="34961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6" name="Google Shape;3288;p64">
              <a:extLst>
                <a:ext uri="{FF2B5EF4-FFF2-40B4-BE49-F238E27FC236}">
                  <a16:creationId xmlns:a16="http://schemas.microsoft.com/office/drawing/2014/main" id="{1CD68E8A-9A8B-715B-EE45-458195CF375A}"/>
                </a:ext>
              </a:extLst>
            </p:cNvPr>
            <p:cNvSpPr/>
            <p:nvPr/>
          </p:nvSpPr>
          <p:spPr>
            <a:xfrm>
              <a:off x="3409425" y="3503475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7" name="Google Shape;3289;p64">
              <a:extLst>
                <a:ext uri="{FF2B5EF4-FFF2-40B4-BE49-F238E27FC236}">
                  <a16:creationId xmlns:a16="http://schemas.microsoft.com/office/drawing/2014/main" id="{BA0721F9-BC1A-448F-0276-D5C8B0BD9D04}"/>
                </a:ext>
              </a:extLst>
            </p:cNvPr>
            <p:cNvSpPr/>
            <p:nvPr/>
          </p:nvSpPr>
          <p:spPr>
            <a:xfrm>
              <a:off x="3402075" y="34961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8" name="Google Shape;3290;p64">
              <a:extLst>
                <a:ext uri="{FF2B5EF4-FFF2-40B4-BE49-F238E27FC236}">
                  <a16:creationId xmlns:a16="http://schemas.microsoft.com/office/drawing/2014/main" id="{C36B406D-9E55-DC42-80ED-2D14389C0E78}"/>
                </a:ext>
              </a:extLst>
            </p:cNvPr>
            <p:cNvSpPr/>
            <p:nvPr/>
          </p:nvSpPr>
          <p:spPr>
            <a:xfrm>
              <a:off x="3108475" y="3503475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9" name="Google Shape;3291;p64">
              <a:extLst>
                <a:ext uri="{FF2B5EF4-FFF2-40B4-BE49-F238E27FC236}">
                  <a16:creationId xmlns:a16="http://schemas.microsoft.com/office/drawing/2014/main" id="{3DE3F3F7-0C6B-B060-4650-8872B82B87DA}"/>
                </a:ext>
              </a:extLst>
            </p:cNvPr>
            <p:cNvSpPr/>
            <p:nvPr/>
          </p:nvSpPr>
          <p:spPr>
            <a:xfrm>
              <a:off x="3101100" y="34961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2"/>
                  </a:lnTo>
                  <a:lnTo>
                    <a:pt x="589" y="7812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0" name="Google Shape;3292;p64">
              <a:extLst>
                <a:ext uri="{FF2B5EF4-FFF2-40B4-BE49-F238E27FC236}">
                  <a16:creationId xmlns:a16="http://schemas.microsoft.com/office/drawing/2014/main" id="{DEE21B6A-E919-C966-94B5-78B3B26AFD70}"/>
                </a:ext>
              </a:extLst>
            </p:cNvPr>
            <p:cNvSpPr/>
            <p:nvPr/>
          </p:nvSpPr>
          <p:spPr>
            <a:xfrm>
              <a:off x="3731775" y="3503475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1" name="Google Shape;3293;p64">
              <a:extLst>
                <a:ext uri="{FF2B5EF4-FFF2-40B4-BE49-F238E27FC236}">
                  <a16:creationId xmlns:a16="http://schemas.microsoft.com/office/drawing/2014/main" id="{99414556-1099-A71C-8B92-F47E91DC8C0A}"/>
                </a:ext>
              </a:extLst>
            </p:cNvPr>
            <p:cNvSpPr/>
            <p:nvPr/>
          </p:nvSpPr>
          <p:spPr>
            <a:xfrm>
              <a:off x="3724425" y="34961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2"/>
                  </a:lnTo>
                  <a:lnTo>
                    <a:pt x="590" y="7812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2" name="Google Shape;3294;p64">
              <a:extLst>
                <a:ext uri="{FF2B5EF4-FFF2-40B4-BE49-F238E27FC236}">
                  <a16:creationId xmlns:a16="http://schemas.microsoft.com/office/drawing/2014/main" id="{33C4D6CA-2F70-9DD2-E97E-40FD8BD46D95}"/>
                </a:ext>
              </a:extLst>
            </p:cNvPr>
            <p:cNvSpPr/>
            <p:nvPr/>
          </p:nvSpPr>
          <p:spPr>
            <a:xfrm>
              <a:off x="4499825" y="3543400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3" name="Google Shape;3295;p64">
              <a:extLst>
                <a:ext uri="{FF2B5EF4-FFF2-40B4-BE49-F238E27FC236}">
                  <a16:creationId xmlns:a16="http://schemas.microsoft.com/office/drawing/2014/main" id="{D387B054-BB48-05BA-DE0E-3A2142789BBD}"/>
                </a:ext>
              </a:extLst>
            </p:cNvPr>
            <p:cNvSpPr/>
            <p:nvPr/>
          </p:nvSpPr>
          <p:spPr>
            <a:xfrm>
              <a:off x="4492475" y="35360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3" y="591"/>
                  </a:cubicBezTo>
                  <a:cubicBezTo>
                    <a:pt x="3187" y="591"/>
                    <a:pt x="3936" y="1340"/>
                    <a:pt x="3937" y="2264"/>
                  </a:cubicBezTo>
                  <a:cubicBezTo>
                    <a:pt x="3937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7" y="3938"/>
                    <a:pt x="1399" y="3768"/>
                    <a:pt x="1080" y="3447"/>
                  </a:cubicBezTo>
                  <a:cubicBezTo>
                    <a:pt x="600" y="2969"/>
                    <a:pt x="458" y="2249"/>
                    <a:pt x="717" y="1624"/>
                  </a:cubicBezTo>
                  <a:cubicBezTo>
                    <a:pt x="975" y="998"/>
                    <a:pt x="1585" y="591"/>
                    <a:pt x="2260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4" name="Google Shape;3296;p64">
              <a:extLst>
                <a:ext uri="{FF2B5EF4-FFF2-40B4-BE49-F238E27FC236}">
                  <a16:creationId xmlns:a16="http://schemas.microsoft.com/office/drawing/2014/main" id="{CC2F0C20-9BC4-27D6-E65A-4830147B58B1}"/>
                </a:ext>
              </a:extLst>
            </p:cNvPr>
            <p:cNvSpPr/>
            <p:nvPr/>
          </p:nvSpPr>
          <p:spPr>
            <a:xfrm>
              <a:off x="4688675" y="3543400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7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7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5" name="Google Shape;3297;p64">
              <a:extLst>
                <a:ext uri="{FF2B5EF4-FFF2-40B4-BE49-F238E27FC236}">
                  <a16:creationId xmlns:a16="http://schemas.microsoft.com/office/drawing/2014/main" id="{9A4C69B4-A9B4-8E78-340E-353370ED5E89}"/>
                </a:ext>
              </a:extLst>
            </p:cNvPr>
            <p:cNvSpPr/>
            <p:nvPr/>
          </p:nvSpPr>
          <p:spPr>
            <a:xfrm>
              <a:off x="4685200" y="35360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0" y="591"/>
                  </a:moveTo>
                  <a:cubicBezTo>
                    <a:pt x="2261" y="591"/>
                    <a:pt x="2262" y="591"/>
                    <a:pt x="2262" y="591"/>
                  </a:cubicBezTo>
                  <a:cubicBezTo>
                    <a:pt x="3187" y="591"/>
                    <a:pt x="3935" y="1340"/>
                    <a:pt x="3936" y="2264"/>
                  </a:cubicBezTo>
                  <a:cubicBezTo>
                    <a:pt x="3936" y="2941"/>
                    <a:pt x="3528" y="3551"/>
                    <a:pt x="2903" y="3810"/>
                  </a:cubicBezTo>
                  <a:cubicBezTo>
                    <a:pt x="2696" y="3896"/>
                    <a:pt x="2478" y="3938"/>
                    <a:pt x="2263" y="3938"/>
                  </a:cubicBezTo>
                  <a:cubicBezTo>
                    <a:pt x="1827" y="3938"/>
                    <a:pt x="1399" y="3768"/>
                    <a:pt x="1079" y="3447"/>
                  </a:cubicBezTo>
                  <a:cubicBezTo>
                    <a:pt x="600" y="2969"/>
                    <a:pt x="456" y="2249"/>
                    <a:pt x="716" y="1624"/>
                  </a:cubicBezTo>
                  <a:cubicBezTo>
                    <a:pt x="975" y="998"/>
                    <a:pt x="1584" y="591"/>
                    <a:pt x="2260" y="591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4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4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6" name="Google Shape;3298;p64">
              <a:extLst>
                <a:ext uri="{FF2B5EF4-FFF2-40B4-BE49-F238E27FC236}">
                  <a16:creationId xmlns:a16="http://schemas.microsoft.com/office/drawing/2014/main" id="{C7E34DF8-A05B-C3C8-0EFE-4FBE29C344F0}"/>
                </a:ext>
              </a:extLst>
            </p:cNvPr>
            <p:cNvSpPr/>
            <p:nvPr/>
          </p:nvSpPr>
          <p:spPr>
            <a:xfrm>
              <a:off x="4212825" y="3543400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7" name="Google Shape;3299;p64">
              <a:extLst>
                <a:ext uri="{FF2B5EF4-FFF2-40B4-BE49-F238E27FC236}">
                  <a16:creationId xmlns:a16="http://schemas.microsoft.com/office/drawing/2014/main" id="{9A8B5F4B-DCF5-2DF5-B8DD-C96CC4534A21}"/>
                </a:ext>
              </a:extLst>
            </p:cNvPr>
            <p:cNvSpPr/>
            <p:nvPr/>
          </p:nvSpPr>
          <p:spPr>
            <a:xfrm>
              <a:off x="4205450" y="35360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1"/>
                  </a:moveTo>
                  <a:cubicBezTo>
                    <a:pt x="3187" y="591"/>
                    <a:pt x="3936" y="1340"/>
                    <a:pt x="3936" y="2264"/>
                  </a:cubicBezTo>
                  <a:cubicBezTo>
                    <a:pt x="3936" y="2941"/>
                    <a:pt x="3529" y="3551"/>
                    <a:pt x="2903" y="3810"/>
                  </a:cubicBezTo>
                  <a:cubicBezTo>
                    <a:pt x="2696" y="3896"/>
                    <a:pt x="2479" y="3938"/>
                    <a:pt x="2263" y="3938"/>
                  </a:cubicBezTo>
                  <a:cubicBezTo>
                    <a:pt x="1828" y="3938"/>
                    <a:pt x="1399" y="3768"/>
                    <a:pt x="1080" y="3447"/>
                  </a:cubicBezTo>
                  <a:cubicBezTo>
                    <a:pt x="601" y="2969"/>
                    <a:pt x="458" y="2249"/>
                    <a:pt x="717" y="1624"/>
                  </a:cubicBezTo>
                  <a:cubicBezTo>
                    <a:pt x="976" y="997"/>
                    <a:pt x="1586" y="591"/>
                    <a:pt x="2263" y="591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4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4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8" name="Google Shape;3300;p64">
              <a:extLst>
                <a:ext uri="{FF2B5EF4-FFF2-40B4-BE49-F238E27FC236}">
                  <a16:creationId xmlns:a16="http://schemas.microsoft.com/office/drawing/2014/main" id="{1A332ACB-F6BD-41D1-83F7-CABD68969BD7}"/>
                </a:ext>
              </a:extLst>
            </p:cNvPr>
            <p:cNvSpPr/>
            <p:nvPr/>
          </p:nvSpPr>
          <p:spPr>
            <a:xfrm>
              <a:off x="3089800" y="3800475"/>
              <a:ext cx="1701175" cy="136550"/>
            </a:xfrm>
            <a:custGeom>
              <a:avLst/>
              <a:gdLst/>
              <a:ahLst/>
              <a:cxnLst/>
              <a:rect l="l" t="t" r="r" b="b"/>
              <a:pathLst>
                <a:path w="68047" h="5462" extrusionOk="0">
                  <a:moveTo>
                    <a:pt x="1" y="0"/>
                  </a:moveTo>
                  <a:lnTo>
                    <a:pt x="1" y="5462"/>
                  </a:lnTo>
                  <a:lnTo>
                    <a:pt x="68047" y="5462"/>
                  </a:lnTo>
                  <a:lnTo>
                    <a:pt x="68047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9" name="Google Shape;3301;p64">
              <a:extLst>
                <a:ext uri="{FF2B5EF4-FFF2-40B4-BE49-F238E27FC236}">
                  <a16:creationId xmlns:a16="http://schemas.microsoft.com/office/drawing/2014/main" id="{7447BCE0-B4A7-7BF6-5B4C-6E5896EC6D39}"/>
                </a:ext>
              </a:extLst>
            </p:cNvPr>
            <p:cNvSpPr/>
            <p:nvPr/>
          </p:nvSpPr>
          <p:spPr>
            <a:xfrm>
              <a:off x="3082425" y="3793125"/>
              <a:ext cx="1715900" cy="151275"/>
            </a:xfrm>
            <a:custGeom>
              <a:avLst/>
              <a:gdLst/>
              <a:ahLst/>
              <a:cxnLst/>
              <a:rect l="l" t="t" r="r" b="b"/>
              <a:pathLst>
                <a:path w="68636" h="6051" extrusionOk="0">
                  <a:moveTo>
                    <a:pt x="68047" y="589"/>
                  </a:moveTo>
                  <a:lnTo>
                    <a:pt x="68047" y="5461"/>
                  </a:lnTo>
                  <a:lnTo>
                    <a:pt x="590" y="546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6051"/>
                  </a:lnTo>
                  <a:lnTo>
                    <a:pt x="68636" y="6051"/>
                  </a:lnTo>
                  <a:lnTo>
                    <a:pt x="68636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0" name="Google Shape;3302;p64">
              <a:extLst>
                <a:ext uri="{FF2B5EF4-FFF2-40B4-BE49-F238E27FC236}">
                  <a16:creationId xmlns:a16="http://schemas.microsoft.com/office/drawing/2014/main" id="{AEC13F55-C6C8-C2BA-C5E6-0067495B6003}"/>
                </a:ext>
              </a:extLst>
            </p:cNvPr>
            <p:cNvSpPr/>
            <p:nvPr/>
          </p:nvSpPr>
          <p:spPr>
            <a:xfrm>
              <a:off x="3019925" y="3937050"/>
              <a:ext cx="1840900" cy="398750"/>
            </a:xfrm>
            <a:custGeom>
              <a:avLst/>
              <a:gdLst/>
              <a:ahLst/>
              <a:cxnLst/>
              <a:rect l="l" t="t" r="r" b="b"/>
              <a:pathLst>
                <a:path w="73636" h="15950" extrusionOk="0">
                  <a:moveTo>
                    <a:pt x="1" y="0"/>
                  </a:moveTo>
                  <a:lnTo>
                    <a:pt x="1" y="15949"/>
                  </a:lnTo>
                  <a:lnTo>
                    <a:pt x="73636" y="15949"/>
                  </a:lnTo>
                  <a:lnTo>
                    <a:pt x="736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1" name="Google Shape;3303;p64">
              <a:extLst>
                <a:ext uri="{FF2B5EF4-FFF2-40B4-BE49-F238E27FC236}">
                  <a16:creationId xmlns:a16="http://schemas.microsoft.com/office/drawing/2014/main" id="{4582CACA-18C0-8FA0-AC5C-F0F2B28B6867}"/>
                </a:ext>
              </a:extLst>
            </p:cNvPr>
            <p:cNvSpPr/>
            <p:nvPr/>
          </p:nvSpPr>
          <p:spPr>
            <a:xfrm>
              <a:off x="3012575" y="3929675"/>
              <a:ext cx="1855600" cy="413475"/>
            </a:xfrm>
            <a:custGeom>
              <a:avLst/>
              <a:gdLst/>
              <a:ahLst/>
              <a:cxnLst/>
              <a:rect l="l" t="t" r="r" b="b"/>
              <a:pathLst>
                <a:path w="74224" h="16539" extrusionOk="0">
                  <a:moveTo>
                    <a:pt x="73635" y="589"/>
                  </a:moveTo>
                  <a:lnTo>
                    <a:pt x="73635" y="15949"/>
                  </a:lnTo>
                  <a:lnTo>
                    <a:pt x="590" y="15949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16538"/>
                  </a:lnTo>
                  <a:lnTo>
                    <a:pt x="74224" y="16538"/>
                  </a:lnTo>
                  <a:lnTo>
                    <a:pt x="74224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2" name="Google Shape;3304;p64">
              <a:extLst>
                <a:ext uri="{FF2B5EF4-FFF2-40B4-BE49-F238E27FC236}">
                  <a16:creationId xmlns:a16="http://schemas.microsoft.com/office/drawing/2014/main" id="{641FA6F1-DC81-1015-29E2-B95F926B3A7D}"/>
                </a:ext>
              </a:extLst>
            </p:cNvPr>
            <p:cNvSpPr/>
            <p:nvPr/>
          </p:nvSpPr>
          <p:spPr>
            <a:xfrm>
              <a:off x="3248250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4205" y="7812"/>
                  </a:lnTo>
                  <a:lnTo>
                    <a:pt x="4205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3" name="Google Shape;3305;p64">
              <a:extLst>
                <a:ext uri="{FF2B5EF4-FFF2-40B4-BE49-F238E27FC236}">
                  <a16:creationId xmlns:a16="http://schemas.microsoft.com/office/drawing/2014/main" id="{9E9888AC-D58D-79CE-B676-B6F154B22DF4}"/>
                </a:ext>
              </a:extLst>
            </p:cNvPr>
            <p:cNvSpPr/>
            <p:nvPr/>
          </p:nvSpPr>
          <p:spPr>
            <a:xfrm>
              <a:off x="3240875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6" y="589"/>
                  </a:moveTo>
                  <a:lnTo>
                    <a:pt x="4206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5" y="8401"/>
                  </a:lnTo>
                  <a:lnTo>
                    <a:pt x="4795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4" name="Google Shape;3306;p64">
              <a:extLst>
                <a:ext uri="{FF2B5EF4-FFF2-40B4-BE49-F238E27FC236}">
                  <a16:creationId xmlns:a16="http://schemas.microsoft.com/office/drawing/2014/main" id="{867ED6F0-0933-DA6B-3969-1D606015EF37}"/>
                </a:ext>
              </a:extLst>
            </p:cNvPr>
            <p:cNvSpPr/>
            <p:nvPr/>
          </p:nvSpPr>
          <p:spPr>
            <a:xfrm>
              <a:off x="3409425" y="4038750"/>
              <a:ext cx="105150" cy="195300"/>
            </a:xfrm>
            <a:custGeom>
              <a:avLst/>
              <a:gdLst/>
              <a:ahLst/>
              <a:cxnLst/>
              <a:rect l="l" t="t" r="r" b="b"/>
              <a:pathLst>
                <a:path w="4206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6" y="7812"/>
                  </a:lnTo>
                  <a:lnTo>
                    <a:pt x="420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5" name="Google Shape;3307;p64">
              <a:extLst>
                <a:ext uri="{FF2B5EF4-FFF2-40B4-BE49-F238E27FC236}">
                  <a16:creationId xmlns:a16="http://schemas.microsoft.com/office/drawing/2014/main" id="{FFA0D461-8992-D0A4-9C3B-99429F790BEC}"/>
                </a:ext>
              </a:extLst>
            </p:cNvPr>
            <p:cNvSpPr/>
            <p:nvPr/>
          </p:nvSpPr>
          <p:spPr>
            <a:xfrm>
              <a:off x="3402075" y="4031400"/>
              <a:ext cx="119850" cy="210025"/>
            </a:xfrm>
            <a:custGeom>
              <a:avLst/>
              <a:gdLst/>
              <a:ahLst/>
              <a:cxnLst/>
              <a:rect l="l" t="t" r="r" b="b"/>
              <a:pathLst>
                <a:path w="4794" h="8401" extrusionOk="0">
                  <a:moveTo>
                    <a:pt x="4205" y="589"/>
                  </a:moveTo>
                  <a:lnTo>
                    <a:pt x="4205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4793" y="8401"/>
                  </a:lnTo>
                  <a:lnTo>
                    <a:pt x="4793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6" name="Google Shape;3308;p64">
              <a:extLst>
                <a:ext uri="{FF2B5EF4-FFF2-40B4-BE49-F238E27FC236}">
                  <a16:creationId xmlns:a16="http://schemas.microsoft.com/office/drawing/2014/main" id="{C743C3B0-79E5-D1D9-3EB0-8E65E92921EA}"/>
                </a:ext>
              </a:extLst>
            </p:cNvPr>
            <p:cNvSpPr/>
            <p:nvPr/>
          </p:nvSpPr>
          <p:spPr>
            <a:xfrm>
              <a:off x="3570625" y="4038750"/>
              <a:ext cx="105125" cy="195300"/>
            </a:xfrm>
            <a:custGeom>
              <a:avLst/>
              <a:gdLst/>
              <a:ahLst/>
              <a:cxnLst/>
              <a:rect l="l" t="t" r="r" b="b"/>
              <a:pathLst>
                <a:path w="4205" h="7812" extrusionOk="0">
                  <a:moveTo>
                    <a:pt x="0" y="0"/>
                  </a:moveTo>
                  <a:lnTo>
                    <a:pt x="0" y="7812"/>
                  </a:lnTo>
                  <a:lnTo>
                    <a:pt x="4204" y="7812"/>
                  </a:lnTo>
                  <a:lnTo>
                    <a:pt x="4204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7" name="Google Shape;3309;p64">
              <a:extLst>
                <a:ext uri="{FF2B5EF4-FFF2-40B4-BE49-F238E27FC236}">
                  <a16:creationId xmlns:a16="http://schemas.microsoft.com/office/drawing/2014/main" id="{74DEFE16-8DF0-F263-02FD-07352A8F48C0}"/>
                </a:ext>
              </a:extLst>
            </p:cNvPr>
            <p:cNvSpPr/>
            <p:nvPr/>
          </p:nvSpPr>
          <p:spPr>
            <a:xfrm>
              <a:off x="3563250" y="4031400"/>
              <a:ext cx="119875" cy="210025"/>
            </a:xfrm>
            <a:custGeom>
              <a:avLst/>
              <a:gdLst/>
              <a:ahLst/>
              <a:cxnLst/>
              <a:rect l="l" t="t" r="r" b="b"/>
              <a:pathLst>
                <a:path w="4795" h="8401" extrusionOk="0">
                  <a:moveTo>
                    <a:pt x="4204" y="589"/>
                  </a:moveTo>
                  <a:lnTo>
                    <a:pt x="4204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0" y="0"/>
                  </a:moveTo>
                  <a:lnTo>
                    <a:pt x="0" y="8401"/>
                  </a:lnTo>
                  <a:lnTo>
                    <a:pt x="4794" y="8401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8" name="Google Shape;3310;p64">
              <a:extLst>
                <a:ext uri="{FF2B5EF4-FFF2-40B4-BE49-F238E27FC236}">
                  <a16:creationId xmlns:a16="http://schemas.microsoft.com/office/drawing/2014/main" id="{A5AEB8B6-80BD-B8D6-C4B9-E1D41456B2A3}"/>
                </a:ext>
              </a:extLst>
            </p:cNvPr>
            <p:cNvSpPr/>
            <p:nvPr/>
          </p:nvSpPr>
          <p:spPr>
            <a:xfrm>
              <a:off x="3108475" y="4038750"/>
              <a:ext cx="83750" cy="195300"/>
            </a:xfrm>
            <a:custGeom>
              <a:avLst/>
              <a:gdLst/>
              <a:ahLst/>
              <a:cxnLst/>
              <a:rect l="l" t="t" r="r" b="b"/>
              <a:pathLst>
                <a:path w="3350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3349" y="7812"/>
                  </a:lnTo>
                  <a:lnTo>
                    <a:pt x="3349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9" name="Google Shape;3311;p64">
              <a:extLst>
                <a:ext uri="{FF2B5EF4-FFF2-40B4-BE49-F238E27FC236}">
                  <a16:creationId xmlns:a16="http://schemas.microsoft.com/office/drawing/2014/main" id="{43174F6C-DF28-8988-7A7D-9790DF6C0EB9}"/>
                </a:ext>
              </a:extLst>
            </p:cNvPr>
            <p:cNvSpPr/>
            <p:nvPr/>
          </p:nvSpPr>
          <p:spPr>
            <a:xfrm>
              <a:off x="3101100" y="4031400"/>
              <a:ext cx="98475" cy="210025"/>
            </a:xfrm>
            <a:custGeom>
              <a:avLst/>
              <a:gdLst/>
              <a:ahLst/>
              <a:cxnLst/>
              <a:rect l="l" t="t" r="r" b="b"/>
              <a:pathLst>
                <a:path w="3939" h="8401" extrusionOk="0">
                  <a:moveTo>
                    <a:pt x="3349" y="589"/>
                  </a:moveTo>
                  <a:lnTo>
                    <a:pt x="3349" y="7811"/>
                  </a:lnTo>
                  <a:lnTo>
                    <a:pt x="589" y="7811"/>
                  </a:lnTo>
                  <a:lnTo>
                    <a:pt x="589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3938" y="8401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0" name="Google Shape;3312;p64">
              <a:extLst>
                <a:ext uri="{FF2B5EF4-FFF2-40B4-BE49-F238E27FC236}">
                  <a16:creationId xmlns:a16="http://schemas.microsoft.com/office/drawing/2014/main" id="{81144CBB-BC15-151F-D648-06E824907CBC}"/>
                </a:ext>
              </a:extLst>
            </p:cNvPr>
            <p:cNvSpPr/>
            <p:nvPr/>
          </p:nvSpPr>
          <p:spPr>
            <a:xfrm>
              <a:off x="3731775" y="4038750"/>
              <a:ext cx="645425" cy="195300"/>
            </a:xfrm>
            <a:custGeom>
              <a:avLst/>
              <a:gdLst/>
              <a:ahLst/>
              <a:cxnLst/>
              <a:rect l="l" t="t" r="r" b="b"/>
              <a:pathLst>
                <a:path w="25817" h="7812" extrusionOk="0">
                  <a:moveTo>
                    <a:pt x="1" y="0"/>
                  </a:moveTo>
                  <a:lnTo>
                    <a:pt x="1" y="7812"/>
                  </a:lnTo>
                  <a:lnTo>
                    <a:pt x="25817" y="7812"/>
                  </a:lnTo>
                  <a:lnTo>
                    <a:pt x="25817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1" name="Google Shape;3313;p64">
              <a:extLst>
                <a:ext uri="{FF2B5EF4-FFF2-40B4-BE49-F238E27FC236}">
                  <a16:creationId xmlns:a16="http://schemas.microsoft.com/office/drawing/2014/main" id="{BEC0DAD9-03BB-659A-18F6-CD51815C7C89}"/>
                </a:ext>
              </a:extLst>
            </p:cNvPr>
            <p:cNvSpPr/>
            <p:nvPr/>
          </p:nvSpPr>
          <p:spPr>
            <a:xfrm>
              <a:off x="3724425" y="4031400"/>
              <a:ext cx="660150" cy="210025"/>
            </a:xfrm>
            <a:custGeom>
              <a:avLst/>
              <a:gdLst/>
              <a:ahLst/>
              <a:cxnLst/>
              <a:rect l="l" t="t" r="r" b="b"/>
              <a:pathLst>
                <a:path w="26406" h="8401" extrusionOk="0">
                  <a:moveTo>
                    <a:pt x="25817" y="589"/>
                  </a:moveTo>
                  <a:lnTo>
                    <a:pt x="25817" y="7811"/>
                  </a:lnTo>
                  <a:lnTo>
                    <a:pt x="590" y="7811"/>
                  </a:lnTo>
                  <a:lnTo>
                    <a:pt x="590" y="589"/>
                  </a:lnTo>
                  <a:close/>
                  <a:moveTo>
                    <a:pt x="1" y="0"/>
                  </a:moveTo>
                  <a:lnTo>
                    <a:pt x="1" y="8401"/>
                  </a:lnTo>
                  <a:lnTo>
                    <a:pt x="26405" y="8401"/>
                  </a:lnTo>
                  <a:lnTo>
                    <a:pt x="26405" y="0"/>
                  </a:ln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2" name="Google Shape;3314;p64">
              <a:extLst>
                <a:ext uri="{FF2B5EF4-FFF2-40B4-BE49-F238E27FC236}">
                  <a16:creationId xmlns:a16="http://schemas.microsoft.com/office/drawing/2014/main" id="{A9E95C78-6E8F-BA95-3407-9854B1E1CDF4}"/>
                </a:ext>
              </a:extLst>
            </p:cNvPr>
            <p:cNvSpPr/>
            <p:nvPr/>
          </p:nvSpPr>
          <p:spPr>
            <a:xfrm>
              <a:off x="4499825" y="4078675"/>
              <a:ext cx="98450" cy="98450"/>
            </a:xfrm>
            <a:custGeom>
              <a:avLst/>
              <a:gdLst/>
              <a:ahLst/>
              <a:cxnLst/>
              <a:rect l="l" t="t" r="r" b="b"/>
              <a:pathLst>
                <a:path w="3938" h="3938" extrusionOk="0">
                  <a:moveTo>
                    <a:pt x="1969" y="1"/>
                  </a:moveTo>
                  <a:cubicBezTo>
                    <a:pt x="882" y="1"/>
                    <a:pt x="0" y="882"/>
                    <a:pt x="0" y="1969"/>
                  </a:cubicBezTo>
                  <a:cubicBezTo>
                    <a:pt x="0" y="3056"/>
                    <a:pt x="882" y="3937"/>
                    <a:pt x="1969" y="3937"/>
                  </a:cubicBezTo>
                  <a:cubicBezTo>
                    <a:pt x="3057" y="3937"/>
                    <a:pt x="3937" y="3056"/>
                    <a:pt x="3937" y="1969"/>
                  </a:cubicBezTo>
                  <a:cubicBezTo>
                    <a:pt x="3937" y="882"/>
                    <a:pt x="3057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3" name="Google Shape;3315;p64">
              <a:extLst>
                <a:ext uri="{FF2B5EF4-FFF2-40B4-BE49-F238E27FC236}">
                  <a16:creationId xmlns:a16="http://schemas.microsoft.com/office/drawing/2014/main" id="{8A823D1D-2940-F55A-3204-A8C25F11DDFA}"/>
                </a:ext>
              </a:extLst>
            </p:cNvPr>
            <p:cNvSpPr/>
            <p:nvPr/>
          </p:nvSpPr>
          <p:spPr>
            <a:xfrm>
              <a:off x="4492475" y="4071325"/>
              <a:ext cx="113150" cy="113175"/>
            </a:xfrm>
            <a:custGeom>
              <a:avLst/>
              <a:gdLst/>
              <a:ahLst/>
              <a:cxnLst/>
              <a:rect l="l" t="t" r="r" b="b"/>
              <a:pathLst>
                <a:path w="4526" h="4527" extrusionOk="0">
                  <a:moveTo>
                    <a:pt x="2263" y="590"/>
                  </a:moveTo>
                  <a:cubicBezTo>
                    <a:pt x="3187" y="591"/>
                    <a:pt x="3936" y="1340"/>
                    <a:pt x="3937" y="2263"/>
                  </a:cubicBezTo>
                  <a:cubicBezTo>
                    <a:pt x="3937" y="2941"/>
                    <a:pt x="3529" y="3551"/>
                    <a:pt x="2903" y="3809"/>
                  </a:cubicBezTo>
                  <a:cubicBezTo>
                    <a:pt x="2696" y="3895"/>
                    <a:pt x="2478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0" y="2968"/>
                    <a:pt x="458" y="2248"/>
                    <a:pt x="717" y="1623"/>
                  </a:cubicBezTo>
                  <a:cubicBezTo>
                    <a:pt x="975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6"/>
                    <a:pt x="3511" y="1"/>
                    <a:pt x="2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4" name="Google Shape;3316;p64">
              <a:extLst>
                <a:ext uri="{FF2B5EF4-FFF2-40B4-BE49-F238E27FC236}">
                  <a16:creationId xmlns:a16="http://schemas.microsoft.com/office/drawing/2014/main" id="{B095D936-3F57-4ED9-4657-A1B51200F9F3}"/>
                </a:ext>
              </a:extLst>
            </p:cNvPr>
            <p:cNvSpPr/>
            <p:nvPr/>
          </p:nvSpPr>
          <p:spPr>
            <a:xfrm>
              <a:off x="4688675" y="4078675"/>
              <a:ext cx="102300" cy="98450"/>
            </a:xfrm>
            <a:custGeom>
              <a:avLst/>
              <a:gdLst/>
              <a:ahLst/>
              <a:cxnLst/>
              <a:rect l="l" t="t" r="r" b="b"/>
              <a:pathLst>
                <a:path w="4092" h="3938" extrusionOk="0">
                  <a:moveTo>
                    <a:pt x="2123" y="1"/>
                  </a:moveTo>
                  <a:cubicBezTo>
                    <a:pt x="1611" y="1"/>
                    <a:pt x="1108" y="201"/>
                    <a:pt x="732" y="578"/>
                  </a:cubicBezTo>
                  <a:cubicBezTo>
                    <a:pt x="168" y="1140"/>
                    <a:pt x="1" y="1987"/>
                    <a:pt x="305" y="2722"/>
                  </a:cubicBezTo>
                  <a:cubicBezTo>
                    <a:pt x="609" y="3458"/>
                    <a:pt x="1327" y="3937"/>
                    <a:pt x="2123" y="3937"/>
                  </a:cubicBezTo>
                  <a:cubicBezTo>
                    <a:pt x="3210" y="3937"/>
                    <a:pt x="4092" y="3056"/>
                    <a:pt x="4092" y="1969"/>
                  </a:cubicBezTo>
                  <a:cubicBezTo>
                    <a:pt x="4092" y="1173"/>
                    <a:pt x="3611" y="455"/>
                    <a:pt x="2877" y="151"/>
                  </a:cubicBezTo>
                  <a:cubicBezTo>
                    <a:pt x="2633" y="50"/>
                    <a:pt x="2377" y="1"/>
                    <a:pt x="212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5" name="Google Shape;3317;p64">
              <a:extLst>
                <a:ext uri="{FF2B5EF4-FFF2-40B4-BE49-F238E27FC236}">
                  <a16:creationId xmlns:a16="http://schemas.microsoft.com/office/drawing/2014/main" id="{360C3837-F574-D772-6052-66996784C173}"/>
                </a:ext>
              </a:extLst>
            </p:cNvPr>
            <p:cNvSpPr/>
            <p:nvPr/>
          </p:nvSpPr>
          <p:spPr>
            <a:xfrm>
              <a:off x="4685200" y="4071325"/>
              <a:ext cx="113125" cy="113175"/>
            </a:xfrm>
            <a:custGeom>
              <a:avLst/>
              <a:gdLst/>
              <a:ahLst/>
              <a:cxnLst/>
              <a:rect l="l" t="t" r="r" b="b"/>
              <a:pathLst>
                <a:path w="4525" h="4527" extrusionOk="0">
                  <a:moveTo>
                    <a:pt x="2262" y="590"/>
                  </a:moveTo>
                  <a:cubicBezTo>
                    <a:pt x="3187" y="591"/>
                    <a:pt x="3935" y="1340"/>
                    <a:pt x="3936" y="2263"/>
                  </a:cubicBezTo>
                  <a:cubicBezTo>
                    <a:pt x="3936" y="2941"/>
                    <a:pt x="3528" y="3551"/>
                    <a:pt x="2903" y="3809"/>
                  </a:cubicBezTo>
                  <a:cubicBezTo>
                    <a:pt x="2696" y="3895"/>
                    <a:pt x="2478" y="3937"/>
                    <a:pt x="2262" y="3937"/>
                  </a:cubicBezTo>
                  <a:cubicBezTo>
                    <a:pt x="1827" y="3937"/>
                    <a:pt x="1399" y="3767"/>
                    <a:pt x="1079" y="3447"/>
                  </a:cubicBezTo>
                  <a:cubicBezTo>
                    <a:pt x="600" y="2968"/>
                    <a:pt x="456" y="2248"/>
                    <a:pt x="716" y="1623"/>
                  </a:cubicBezTo>
                  <a:cubicBezTo>
                    <a:pt x="975" y="998"/>
                    <a:pt x="1586" y="590"/>
                    <a:pt x="2262" y="590"/>
                  </a:cubicBezTo>
                  <a:close/>
                  <a:moveTo>
                    <a:pt x="2262" y="1"/>
                  </a:moveTo>
                  <a:cubicBezTo>
                    <a:pt x="1015" y="1"/>
                    <a:pt x="0" y="1016"/>
                    <a:pt x="0" y="2263"/>
                  </a:cubicBezTo>
                  <a:cubicBezTo>
                    <a:pt x="0" y="3511"/>
                    <a:pt x="1016" y="4526"/>
                    <a:pt x="2262" y="4526"/>
                  </a:cubicBezTo>
                  <a:cubicBezTo>
                    <a:pt x="3510" y="4526"/>
                    <a:pt x="4525" y="3511"/>
                    <a:pt x="4525" y="2263"/>
                  </a:cubicBezTo>
                  <a:cubicBezTo>
                    <a:pt x="4525" y="1016"/>
                    <a:pt x="3510" y="1"/>
                    <a:pt x="2262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6" name="Google Shape;3318;p64">
              <a:extLst>
                <a:ext uri="{FF2B5EF4-FFF2-40B4-BE49-F238E27FC236}">
                  <a16:creationId xmlns:a16="http://schemas.microsoft.com/office/drawing/2014/main" id="{E31E34D8-00F3-2171-3E3E-66866EBE6DA6}"/>
                </a:ext>
              </a:extLst>
            </p:cNvPr>
            <p:cNvSpPr/>
            <p:nvPr/>
          </p:nvSpPr>
          <p:spPr>
            <a:xfrm>
              <a:off x="4212825" y="4078675"/>
              <a:ext cx="98425" cy="98450"/>
            </a:xfrm>
            <a:custGeom>
              <a:avLst/>
              <a:gdLst/>
              <a:ahLst/>
              <a:cxnLst/>
              <a:rect l="l" t="t" r="r" b="b"/>
              <a:pathLst>
                <a:path w="3937" h="3938" extrusionOk="0">
                  <a:moveTo>
                    <a:pt x="1969" y="1"/>
                  </a:moveTo>
                  <a:cubicBezTo>
                    <a:pt x="881" y="1"/>
                    <a:pt x="1" y="882"/>
                    <a:pt x="1" y="1969"/>
                  </a:cubicBezTo>
                  <a:cubicBezTo>
                    <a:pt x="1" y="3056"/>
                    <a:pt x="881" y="3937"/>
                    <a:pt x="1969" y="3937"/>
                  </a:cubicBezTo>
                  <a:cubicBezTo>
                    <a:pt x="3056" y="3937"/>
                    <a:pt x="3936" y="3056"/>
                    <a:pt x="3936" y="1969"/>
                  </a:cubicBezTo>
                  <a:cubicBezTo>
                    <a:pt x="3936" y="882"/>
                    <a:pt x="3056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7" name="Google Shape;3319;p64">
              <a:extLst>
                <a:ext uri="{FF2B5EF4-FFF2-40B4-BE49-F238E27FC236}">
                  <a16:creationId xmlns:a16="http://schemas.microsoft.com/office/drawing/2014/main" id="{83BA5E49-5365-E913-A847-D9AEFC9C309F}"/>
                </a:ext>
              </a:extLst>
            </p:cNvPr>
            <p:cNvSpPr/>
            <p:nvPr/>
          </p:nvSpPr>
          <p:spPr>
            <a:xfrm>
              <a:off x="4205450" y="4071325"/>
              <a:ext cx="113175" cy="113175"/>
            </a:xfrm>
            <a:custGeom>
              <a:avLst/>
              <a:gdLst/>
              <a:ahLst/>
              <a:cxnLst/>
              <a:rect l="l" t="t" r="r" b="b"/>
              <a:pathLst>
                <a:path w="4527" h="4527" extrusionOk="0">
                  <a:moveTo>
                    <a:pt x="2263" y="590"/>
                  </a:moveTo>
                  <a:cubicBezTo>
                    <a:pt x="3187" y="591"/>
                    <a:pt x="3936" y="1339"/>
                    <a:pt x="3936" y="2263"/>
                  </a:cubicBezTo>
                  <a:cubicBezTo>
                    <a:pt x="3936" y="2940"/>
                    <a:pt x="3529" y="3551"/>
                    <a:pt x="2903" y="3809"/>
                  </a:cubicBezTo>
                  <a:cubicBezTo>
                    <a:pt x="2696" y="3895"/>
                    <a:pt x="2479" y="3937"/>
                    <a:pt x="2263" y="3937"/>
                  </a:cubicBezTo>
                  <a:cubicBezTo>
                    <a:pt x="1827" y="3937"/>
                    <a:pt x="1399" y="3767"/>
                    <a:pt x="1080" y="3447"/>
                  </a:cubicBezTo>
                  <a:cubicBezTo>
                    <a:pt x="601" y="2968"/>
                    <a:pt x="458" y="2249"/>
                    <a:pt x="717" y="1623"/>
                  </a:cubicBezTo>
                  <a:cubicBezTo>
                    <a:pt x="976" y="998"/>
                    <a:pt x="1586" y="590"/>
                    <a:pt x="2263" y="590"/>
                  </a:cubicBezTo>
                  <a:close/>
                  <a:moveTo>
                    <a:pt x="2263" y="1"/>
                  </a:moveTo>
                  <a:cubicBezTo>
                    <a:pt x="1016" y="1"/>
                    <a:pt x="1" y="1016"/>
                    <a:pt x="1" y="2263"/>
                  </a:cubicBezTo>
                  <a:cubicBezTo>
                    <a:pt x="1" y="3511"/>
                    <a:pt x="1016" y="4526"/>
                    <a:pt x="2263" y="4526"/>
                  </a:cubicBezTo>
                  <a:cubicBezTo>
                    <a:pt x="3511" y="4526"/>
                    <a:pt x="4526" y="3511"/>
                    <a:pt x="4526" y="2263"/>
                  </a:cubicBezTo>
                  <a:cubicBezTo>
                    <a:pt x="4526" y="1015"/>
                    <a:pt x="3511" y="1"/>
                    <a:pt x="2263" y="1"/>
                  </a:cubicBezTo>
                  <a:close/>
                </a:path>
              </a:pathLst>
            </a:custGeom>
            <a:solidFill>
              <a:srgbClr val="1F1C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94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591437" y="1346535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Young Serif" pitchFamily="2" charset="77"/>
                <a:ea typeface="Fira Sans Medium"/>
                <a:cs typeface="Fira Sans Medium"/>
                <a:sym typeface="Fira Sans Medium"/>
              </a:rPr>
              <a:t>DETAILS OF HARDWARE DEVICES</a:t>
            </a:r>
            <a:endParaRPr sz="2000" dirty="0">
              <a:latin typeface="Young Serif" pitchFamily="2" charset="77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9A640-3B36-1510-89AF-D7CEFBB73803}"/>
              </a:ext>
            </a:extLst>
          </p:cNvPr>
          <p:cNvSpPr txBox="1"/>
          <p:nvPr/>
        </p:nvSpPr>
        <p:spPr>
          <a:xfrm>
            <a:off x="2983006" y="1213401"/>
            <a:ext cx="5569557" cy="3200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200" b="1" dirty="0">
                <a:effectLst/>
                <a:latin typeface="Calibri" panose="020F0502020204030204" pitchFamily="34" charset="0"/>
              </a:rPr>
              <a:t>Operating System: </a:t>
            </a:r>
            <a:endParaRPr lang="en-IN" b="1" dirty="0">
              <a:effectLst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Linux-based distribution (e.g., Ubuntu) </a:t>
            </a:r>
            <a:r>
              <a:rPr lang="en-IN" sz="1200" dirty="0">
                <a:latin typeface="Calibri" panose="020F0502020204030204" pitchFamily="34" charset="0"/>
              </a:rPr>
              <a:t>, </a:t>
            </a:r>
            <a:r>
              <a:rPr lang="en-IN" sz="1200" dirty="0">
                <a:effectLst/>
                <a:latin typeface="Calibri" panose="020F0502020204030204" pitchFamily="34" charset="0"/>
              </a:rPr>
              <a:t>MacOS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algn="just"/>
            <a:r>
              <a:rPr lang="en-IN" sz="1200" b="1" dirty="0">
                <a:effectLst/>
                <a:latin typeface="Calibri" panose="020F0502020204030204" pitchFamily="34" charset="0"/>
              </a:rPr>
              <a:t>Processor:</a:t>
            </a:r>
            <a:r>
              <a:rPr lang="en-IN" sz="1200" dirty="0">
                <a:effectLst/>
                <a:latin typeface="Calibri" panose="020F0502020204030204" pitchFamily="34" charset="0"/>
              </a:rPr>
              <a:t>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Multicore processors (e.g., Intel Xeon, AMD </a:t>
            </a:r>
            <a:r>
              <a:rPr lang="en-IN" sz="1200" dirty="0" err="1">
                <a:effectLst/>
                <a:latin typeface="Calibri" panose="020F0502020204030204" pitchFamily="34" charset="0"/>
              </a:rPr>
              <a:t>Ryzen</a:t>
            </a:r>
            <a:r>
              <a:rPr lang="en-IN" sz="1200" dirty="0">
                <a:effectLst/>
                <a:latin typeface="Calibri" panose="020F0502020204030204" pitchFamily="34" charset="0"/>
              </a:rPr>
              <a:t> , Silicon) </a:t>
            </a:r>
            <a:endParaRPr lang="en-IN" sz="1000" dirty="0">
              <a:latin typeface="SymbolM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Purpose: Efficiently handles concurrent tasks, crucial for running complex applications and machine learning processes.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000" dirty="0">
              <a:latin typeface="SymbolMT"/>
            </a:endParaRPr>
          </a:p>
          <a:p>
            <a:pPr algn="just"/>
            <a:r>
              <a:rPr lang="en-IN" sz="1200" b="1" dirty="0">
                <a:effectLst/>
                <a:latin typeface="Calibri" panose="020F0502020204030204" pitchFamily="34" charset="0"/>
              </a:rPr>
              <a:t>RAM (Random Access Memory):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Minimum: At least 8GB-16GB </a:t>
            </a:r>
            <a:endParaRPr lang="en-IN" sz="1000" dirty="0">
              <a:latin typeface="SymbolM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Purpose: Supports memory-intensive processes and machine learning tasks, ensuring optimal performance and responsiveness.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sz="1000" dirty="0">
              <a:latin typeface="SymbolMT"/>
            </a:endParaRPr>
          </a:p>
          <a:p>
            <a:pPr algn="just"/>
            <a:r>
              <a:rPr lang="en-IN" sz="1200" b="1" dirty="0">
                <a:effectLst/>
                <a:latin typeface="Calibri" panose="020F0502020204030204" pitchFamily="34" charset="0"/>
              </a:rPr>
              <a:t>Hard Disk: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Type: Solid State Drive (SSD) </a:t>
            </a:r>
            <a:r>
              <a:rPr lang="en-IN" sz="1000" dirty="0">
                <a:effectLst/>
                <a:latin typeface="SymbolMT"/>
              </a:rPr>
              <a:t>. </a:t>
            </a:r>
            <a:r>
              <a:rPr lang="en-IN" sz="1200" dirty="0">
                <a:effectLst/>
                <a:latin typeface="Calibri" panose="020F0502020204030204" pitchFamily="34" charset="0"/>
              </a:rPr>
              <a:t>Minimum Capacity: 256GB </a:t>
            </a:r>
            <a:endParaRPr lang="en-IN" sz="1000" dirty="0">
              <a:latin typeface="SymbolMT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</a:rPr>
              <a:t>Purpose: Faster data access and improved overall system performance compared to traditional Hard Disk Drives (HDDs). </a:t>
            </a:r>
            <a:endParaRPr lang="en-IN" sz="1000" dirty="0">
              <a:latin typeface="SymbolMT"/>
            </a:endParaRPr>
          </a:p>
        </p:txBody>
      </p:sp>
    </p:spTree>
    <p:extLst>
      <p:ext uri="{BB962C8B-B14F-4D97-AF65-F5344CB8AC3E}">
        <p14:creationId xmlns:p14="http://schemas.microsoft.com/office/powerpoint/2010/main" val="3546688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Young Serif" pitchFamily="2" charset="77"/>
                <a:ea typeface="Fira Sans Medium"/>
                <a:cs typeface="Fira Sans Medium"/>
                <a:sym typeface="Fira Sans Medium"/>
              </a:rPr>
              <a:t>DETAILS OF SOFTWARE PRODUCTS</a:t>
            </a:r>
            <a:endParaRPr sz="2000" dirty="0">
              <a:latin typeface="Young Serif" pitchFamily="2" charset="77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9A640-3B36-1510-89AF-D7CEFBB73803}"/>
              </a:ext>
            </a:extLst>
          </p:cNvPr>
          <p:cNvSpPr txBox="1"/>
          <p:nvPr/>
        </p:nvSpPr>
        <p:spPr>
          <a:xfrm>
            <a:off x="2920823" y="900272"/>
            <a:ext cx="5848862" cy="394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FloodLight</a:t>
            </a:r>
            <a:r>
              <a:rPr lang="en-IN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Purpose: </a:t>
            </a:r>
            <a:r>
              <a:rPr lang="en-IN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FloodLight</a:t>
            </a: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an open-source SDN (Software-Defined Networking) controller.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provides the infrastructure for managing and controlling SDN-enabled network devices, 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allowing for dynamic and programmable network configurations. </a:t>
            </a:r>
            <a:endParaRPr lang="en-I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IN" sz="12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MiniNet</a:t>
            </a:r>
            <a:r>
              <a:rPr lang="en-IN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en-I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Purpose: </a:t>
            </a:r>
            <a:r>
              <a:rPr lang="en-IN" sz="12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MiniNet</a:t>
            </a: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is a network emulator designed for testing SDN applications (IoT).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enables the creation of virtual networks for experimentation and validation of SDN-related functionalities. </a:t>
            </a:r>
          </a:p>
          <a:p>
            <a:pPr>
              <a:lnSpc>
                <a:spcPct val="150000"/>
              </a:lnSpc>
            </a:pP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1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Net-Logger: </a:t>
            </a:r>
            <a:r>
              <a:rPr lang="en-IN" sz="1200" b="1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sFlo</a:t>
            </a:r>
            <a:r>
              <a:rPr lang="en-IN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endParaRPr lang="en-IN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Purpose: </a:t>
            </a: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Net-Logger serves as a tool for logging network-related data.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captures and records </a:t>
            </a:r>
            <a:r>
              <a:rPr lang="en-IN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 relevant to network activities, providing insights for monitoring and analysis.  s</a:t>
            </a:r>
            <a:endParaRPr lang="en-I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80B4B-5C20-8F17-66E5-8FF348E7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16" y="1023615"/>
            <a:ext cx="2242195" cy="563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F461A-123A-C084-055A-0DA418B29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1" y="1960087"/>
            <a:ext cx="2235430" cy="1596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A4333-98B2-A90A-9DE9-D533B06EB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01" y="3639825"/>
            <a:ext cx="1841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58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Young Serif" pitchFamily="2" charset="77"/>
                <a:ea typeface="Fira Sans Medium"/>
                <a:cs typeface="Fira Sans Medium"/>
                <a:sym typeface="Fira Sans Medium"/>
              </a:rPr>
              <a:t>DETAILS OF SOFTWARE PRODUCTS</a:t>
            </a:r>
            <a:endParaRPr sz="2000" dirty="0">
              <a:latin typeface="Young Serif" pitchFamily="2" charset="77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9A640-3B36-1510-89AF-D7CEFBB73803}"/>
              </a:ext>
            </a:extLst>
          </p:cNvPr>
          <p:cNvSpPr txBox="1"/>
          <p:nvPr/>
        </p:nvSpPr>
        <p:spPr>
          <a:xfrm>
            <a:off x="3992684" y="894519"/>
            <a:ext cx="5848862" cy="2837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200000"/>
              </a:lnSpc>
              <a:buFont typeface="+mj-lt"/>
              <a:buAutoNum type="arabicPeriod"/>
            </a:pPr>
            <a:endParaRPr lang="en-IN" sz="12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Setting Up the IoT Devices</a:t>
            </a:r>
            <a:endParaRPr lang="en-IN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Accessing the IoT Devices</a:t>
            </a:r>
            <a:endParaRPr lang="en-IN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Running Commands</a:t>
            </a:r>
            <a:endParaRPr lang="en-IN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</a:pPr>
            <a:r>
              <a:rPr lang="en-IN" sz="2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Integration with IoT Gateway</a:t>
            </a:r>
            <a:endParaRPr lang="en-IN" sz="2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75B21-E543-E98D-2D2E-8C3B2594F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00" y="1353278"/>
            <a:ext cx="2378941" cy="2378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7A16F-BDED-0244-0843-F435B98FB12C}"/>
              </a:ext>
            </a:extLst>
          </p:cNvPr>
          <p:cNvSpPr txBox="1"/>
          <p:nvPr/>
        </p:nvSpPr>
        <p:spPr>
          <a:xfrm>
            <a:off x="1322306" y="380639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latin typeface="Calibri" panose="020F0502020204030204" pitchFamily="34" charset="0"/>
                <a:cs typeface="Calibri" panose="020F0502020204030204" pitchFamily="34" charset="0"/>
              </a:rPr>
              <a:t>XTERM</a:t>
            </a:r>
            <a:endParaRPr lang="en-IN" sz="24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138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CONSTRUCTION &amp; FABRICATION DETAILS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5578838" y="1346530"/>
            <a:ext cx="2971907" cy="2752623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5760294" y="1291067"/>
            <a:ext cx="2718031" cy="2918469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3E2A1C-9703-DC66-652A-16B6BCB7DFCF}"/>
              </a:ext>
            </a:extLst>
          </p:cNvPr>
          <p:cNvSpPr txBox="1"/>
          <p:nvPr/>
        </p:nvSpPr>
        <p:spPr>
          <a:xfrm>
            <a:off x="665675" y="1121151"/>
            <a:ext cx="46228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AutoNum type="arabicPeriod"/>
            </a:pPr>
            <a:r>
              <a:rPr lang="en-IN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Software Integration: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/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Description: Integrating essential software components, including libraries, frameworks, and APIs, to meet the project's performance and functionality requirements.</a:t>
            </a:r>
          </a:p>
          <a:p>
            <a:pPr algn="just"/>
            <a:endParaRPr lang="en-IN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N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Testing Protocols:</a:t>
            </a:r>
          </a:p>
          <a:p>
            <a:pPr algn="just"/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Description: Implementing testing protocols to ensure the proper functioning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involves performance testing, compatibility checks, and validation against project requirements. </a:t>
            </a:r>
          </a:p>
          <a:p>
            <a:pPr algn="just"/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IN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 Measures: </a:t>
            </a:r>
          </a:p>
          <a:p>
            <a:pPr algn="just"/>
            <a:r>
              <a:rPr lang="en-IN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Description: Incorporating security components into the software design, such as secure communication. 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2" name="Google Shape;3722;p37"/>
          <p:cNvSpPr/>
          <p:nvPr/>
        </p:nvSpPr>
        <p:spPr>
          <a:xfrm>
            <a:off x="772067" y="1727370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3" name="Google Shape;3723;p3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Young Serif" pitchFamily="2" charset="77"/>
              </a:rPr>
              <a:t>Testing and Validation</a:t>
            </a:r>
            <a:endParaRPr dirty="0">
              <a:latin typeface="Young Serif" pitchFamily="2" charset="77"/>
            </a:endParaRPr>
          </a:p>
        </p:txBody>
      </p:sp>
      <p:sp>
        <p:nvSpPr>
          <p:cNvPr id="3724" name="Google Shape;3724;p37"/>
          <p:cNvSpPr/>
          <p:nvPr/>
        </p:nvSpPr>
        <p:spPr>
          <a:xfrm>
            <a:off x="2793318" y="2277812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1" y="1"/>
                </a:moveTo>
                <a:cubicBezTo>
                  <a:pt x="1" y="3196"/>
                  <a:pt x="1325" y="6072"/>
                  <a:pt x="3470" y="8150"/>
                </a:cubicBezTo>
                <a:cubicBezTo>
                  <a:pt x="5639" y="10249"/>
                  <a:pt x="8606" y="11528"/>
                  <a:pt x="11893" y="11528"/>
                </a:cubicBezTo>
                <a:cubicBezTo>
                  <a:pt x="15157" y="11528"/>
                  <a:pt x="18124" y="10249"/>
                  <a:pt x="20292" y="8150"/>
                </a:cubicBezTo>
                <a:cubicBezTo>
                  <a:pt x="22438" y="6072"/>
                  <a:pt x="23762" y="3196"/>
                  <a:pt x="23762" y="1"/>
                </a:cubicBezTo>
                <a:lnTo>
                  <a:pt x="23648" y="1"/>
                </a:lnTo>
                <a:cubicBezTo>
                  <a:pt x="23648" y="3151"/>
                  <a:pt x="22324" y="6004"/>
                  <a:pt x="20201" y="8081"/>
                </a:cubicBezTo>
                <a:cubicBezTo>
                  <a:pt x="18078" y="10135"/>
                  <a:pt x="15134" y="11414"/>
                  <a:pt x="11893" y="11414"/>
                </a:cubicBezTo>
                <a:cubicBezTo>
                  <a:pt x="8629" y="11414"/>
                  <a:pt x="5684" y="10135"/>
                  <a:pt x="3562" y="8081"/>
                </a:cubicBezTo>
                <a:cubicBezTo>
                  <a:pt x="1439" y="6004"/>
                  <a:pt x="115" y="3151"/>
                  <a:pt x="1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5" name="Google Shape;3725;p37"/>
          <p:cNvSpPr/>
          <p:nvPr/>
        </p:nvSpPr>
        <p:spPr>
          <a:xfrm flipH="1">
            <a:off x="3480728" y="2961268"/>
            <a:ext cx="45719" cy="268817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0" y="1"/>
                </a:moveTo>
                <a:lnTo>
                  <a:pt x="0" y="8537"/>
                </a:lnTo>
                <a:lnTo>
                  <a:pt x="114" y="8537"/>
                </a:lnTo>
                <a:lnTo>
                  <a:pt x="1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6" name="Google Shape;3726;p37"/>
          <p:cNvSpPr/>
          <p:nvPr/>
        </p:nvSpPr>
        <p:spPr>
          <a:xfrm>
            <a:off x="3455111" y="3160770"/>
            <a:ext cx="85322" cy="83958"/>
          </a:xfrm>
          <a:custGeom>
            <a:avLst/>
            <a:gdLst/>
            <a:ahLst/>
            <a:cxnLst/>
            <a:rect l="l" t="t" r="r" b="b"/>
            <a:pathLst>
              <a:path w="1439" h="1416" extrusionOk="0">
                <a:moveTo>
                  <a:pt x="731" y="1"/>
                </a:moveTo>
                <a:cubicBezTo>
                  <a:pt x="320" y="1"/>
                  <a:pt x="0" y="320"/>
                  <a:pt x="0" y="708"/>
                </a:cubicBezTo>
                <a:cubicBezTo>
                  <a:pt x="0" y="1119"/>
                  <a:pt x="320" y="1416"/>
                  <a:pt x="731" y="1416"/>
                </a:cubicBezTo>
                <a:cubicBezTo>
                  <a:pt x="1119" y="1416"/>
                  <a:pt x="1438" y="1119"/>
                  <a:pt x="1438" y="708"/>
                </a:cubicBezTo>
                <a:cubicBezTo>
                  <a:pt x="1438" y="320"/>
                  <a:pt x="1119" y="1"/>
                  <a:pt x="7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7" name="Google Shape;3727;p37"/>
          <p:cNvSpPr/>
          <p:nvPr/>
        </p:nvSpPr>
        <p:spPr>
          <a:xfrm>
            <a:off x="3251442" y="1103206"/>
            <a:ext cx="492661" cy="492661"/>
          </a:xfrm>
          <a:custGeom>
            <a:avLst/>
            <a:gdLst/>
            <a:ahLst/>
            <a:cxnLst/>
            <a:rect l="l" t="t" r="r" b="b"/>
            <a:pathLst>
              <a:path w="8309" h="8309" extrusionOk="0">
                <a:moveTo>
                  <a:pt x="4154" y="0"/>
                </a:moveTo>
                <a:cubicBezTo>
                  <a:pt x="1849" y="0"/>
                  <a:pt x="0" y="1849"/>
                  <a:pt x="0" y="4155"/>
                </a:cubicBezTo>
                <a:cubicBezTo>
                  <a:pt x="0" y="6437"/>
                  <a:pt x="1849" y="8309"/>
                  <a:pt x="4154" y="8309"/>
                </a:cubicBezTo>
                <a:cubicBezTo>
                  <a:pt x="6437" y="8309"/>
                  <a:pt x="8308" y="6437"/>
                  <a:pt x="8308" y="4155"/>
                </a:cubicBezTo>
                <a:cubicBezTo>
                  <a:pt x="8308" y="1849"/>
                  <a:pt x="6437" y="0"/>
                  <a:pt x="41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28" name="Google Shape;3728;p37"/>
          <p:cNvSpPr txBox="1"/>
          <p:nvPr/>
        </p:nvSpPr>
        <p:spPr>
          <a:xfrm>
            <a:off x="3189372" y="1229982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02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29" name="Google Shape;3729;p37"/>
          <p:cNvSpPr/>
          <p:nvPr/>
        </p:nvSpPr>
        <p:spPr>
          <a:xfrm>
            <a:off x="646126" y="2277812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0" y="1"/>
                </a:moveTo>
                <a:cubicBezTo>
                  <a:pt x="0" y="3196"/>
                  <a:pt x="1324" y="6072"/>
                  <a:pt x="3470" y="8150"/>
                </a:cubicBezTo>
                <a:cubicBezTo>
                  <a:pt x="5615" y="10249"/>
                  <a:pt x="8582" y="11528"/>
                  <a:pt x="11869" y="11528"/>
                </a:cubicBezTo>
                <a:cubicBezTo>
                  <a:pt x="15156" y="11528"/>
                  <a:pt x="18123" y="10249"/>
                  <a:pt x="20269" y="8150"/>
                </a:cubicBezTo>
                <a:cubicBezTo>
                  <a:pt x="22415" y="6072"/>
                  <a:pt x="23761" y="3196"/>
                  <a:pt x="23761" y="1"/>
                </a:cubicBezTo>
                <a:lnTo>
                  <a:pt x="23647" y="1"/>
                </a:lnTo>
                <a:cubicBezTo>
                  <a:pt x="23647" y="3151"/>
                  <a:pt x="22323" y="6004"/>
                  <a:pt x="20200" y="8081"/>
                </a:cubicBezTo>
                <a:cubicBezTo>
                  <a:pt x="18055" y="10135"/>
                  <a:pt x="15133" y="11414"/>
                  <a:pt x="11869" y="11414"/>
                </a:cubicBezTo>
                <a:cubicBezTo>
                  <a:pt x="8628" y="11414"/>
                  <a:pt x="5684" y="10135"/>
                  <a:pt x="3561" y="8081"/>
                </a:cubicBezTo>
                <a:cubicBezTo>
                  <a:pt x="1415" y="6004"/>
                  <a:pt x="114" y="3151"/>
                  <a:pt x="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0" name="Google Shape;3730;p37"/>
          <p:cNvSpPr/>
          <p:nvPr/>
        </p:nvSpPr>
        <p:spPr>
          <a:xfrm>
            <a:off x="1347130" y="2961268"/>
            <a:ext cx="45719" cy="268817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1" y="1"/>
                </a:moveTo>
                <a:lnTo>
                  <a:pt x="1" y="8537"/>
                </a:lnTo>
                <a:lnTo>
                  <a:pt x="115" y="8537"/>
                </a:lnTo>
                <a:lnTo>
                  <a:pt x="1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1" name="Google Shape;3731;p37"/>
          <p:cNvSpPr/>
          <p:nvPr/>
        </p:nvSpPr>
        <p:spPr>
          <a:xfrm>
            <a:off x="1331434" y="3146127"/>
            <a:ext cx="83958" cy="83958"/>
          </a:xfrm>
          <a:custGeom>
            <a:avLst/>
            <a:gdLst/>
            <a:ahLst/>
            <a:cxnLst/>
            <a:rect l="l" t="t" r="r" b="b"/>
            <a:pathLst>
              <a:path w="1416" h="1416" extrusionOk="0">
                <a:moveTo>
                  <a:pt x="708" y="1"/>
                </a:moveTo>
                <a:cubicBezTo>
                  <a:pt x="320" y="1"/>
                  <a:pt x="1" y="320"/>
                  <a:pt x="1" y="708"/>
                </a:cubicBezTo>
                <a:cubicBezTo>
                  <a:pt x="1" y="1119"/>
                  <a:pt x="320" y="1416"/>
                  <a:pt x="708" y="1416"/>
                </a:cubicBezTo>
                <a:cubicBezTo>
                  <a:pt x="1096" y="1416"/>
                  <a:pt x="1416" y="1119"/>
                  <a:pt x="1416" y="708"/>
                </a:cubicBezTo>
                <a:cubicBezTo>
                  <a:pt x="1416" y="320"/>
                  <a:pt x="1096" y="1"/>
                  <a:pt x="70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2" name="Google Shape;3732;p37"/>
          <p:cNvSpPr/>
          <p:nvPr/>
        </p:nvSpPr>
        <p:spPr>
          <a:xfrm>
            <a:off x="1106701" y="1103206"/>
            <a:ext cx="492721" cy="492661"/>
          </a:xfrm>
          <a:custGeom>
            <a:avLst/>
            <a:gdLst/>
            <a:ahLst/>
            <a:cxnLst/>
            <a:rect l="l" t="t" r="r" b="b"/>
            <a:pathLst>
              <a:path w="8310" h="8309" extrusionOk="0">
                <a:moveTo>
                  <a:pt x="4155" y="0"/>
                </a:moveTo>
                <a:cubicBezTo>
                  <a:pt x="1872" y="0"/>
                  <a:pt x="1" y="1849"/>
                  <a:pt x="1" y="4155"/>
                </a:cubicBezTo>
                <a:cubicBezTo>
                  <a:pt x="1" y="6437"/>
                  <a:pt x="1872" y="8309"/>
                  <a:pt x="4155" y="8309"/>
                </a:cubicBezTo>
                <a:cubicBezTo>
                  <a:pt x="6460" y="8309"/>
                  <a:pt x="8309" y="6437"/>
                  <a:pt x="8309" y="4155"/>
                </a:cubicBezTo>
                <a:cubicBezTo>
                  <a:pt x="8309" y="1849"/>
                  <a:pt x="6460" y="0"/>
                  <a:pt x="41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3" name="Google Shape;3733;p37"/>
          <p:cNvSpPr txBox="1"/>
          <p:nvPr/>
        </p:nvSpPr>
        <p:spPr>
          <a:xfrm>
            <a:off x="1042197" y="1229982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01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34" name="Google Shape;3734;p37"/>
          <p:cNvSpPr/>
          <p:nvPr/>
        </p:nvSpPr>
        <p:spPr>
          <a:xfrm>
            <a:off x="7590781" y="2092008"/>
            <a:ext cx="402768" cy="402685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435D74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35" name="Google Shape;3735;p37"/>
          <p:cNvSpPr/>
          <p:nvPr/>
        </p:nvSpPr>
        <p:spPr>
          <a:xfrm>
            <a:off x="420789" y="3414966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Unit &amp; Integration Testing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36" name="Google Shape;3736;p37"/>
          <p:cNvSpPr/>
          <p:nvPr/>
        </p:nvSpPr>
        <p:spPr>
          <a:xfrm>
            <a:off x="4750372" y="3402816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Safety &amp; UAT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37" name="Google Shape;3737;p37"/>
          <p:cNvSpPr/>
          <p:nvPr/>
        </p:nvSpPr>
        <p:spPr>
          <a:xfrm>
            <a:off x="6897600" y="3389876"/>
            <a:ext cx="17892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Maintenance &amp; Monitoring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38" name="Google Shape;3738;p37"/>
          <p:cNvSpPr/>
          <p:nvPr/>
        </p:nvSpPr>
        <p:spPr>
          <a:xfrm>
            <a:off x="2284427" y="3436397"/>
            <a:ext cx="2347242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Functional &amp; Performance Testing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39" name="Google Shape;3739;p37"/>
          <p:cNvSpPr txBox="1"/>
          <p:nvPr/>
        </p:nvSpPr>
        <p:spPr>
          <a:xfrm>
            <a:off x="175125" y="3649454"/>
            <a:ext cx="2280528" cy="136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IN" sz="900" dirty="0"/>
              <a:t>The project involves creating a feature engineering pipeline and machine learning framework for detecting DDoS attacks in IoT units, selecting features, training models, and conducting integration and performance testing.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40" name="Google Shape;3740;p37"/>
          <p:cNvSpPr txBox="1"/>
          <p:nvPr/>
        </p:nvSpPr>
        <p:spPr>
          <a:xfrm>
            <a:off x="4541363" y="3671565"/>
            <a:ext cx="2221903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IN" sz="900" dirty="0"/>
              <a:t>Safety testing ensures software meets safety standards, while User Acceptance Testing (UAT) validates functionality for end-users to meet their needs and expectations before deployment.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41" name="Google Shape;3741;p37"/>
          <p:cNvSpPr txBox="1"/>
          <p:nvPr/>
        </p:nvSpPr>
        <p:spPr>
          <a:xfrm>
            <a:off x="2409765" y="3661603"/>
            <a:ext cx="2116913" cy="115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IN" sz="900" dirty="0"/>
              <a:t>Functional testing ensures software meets requirements, while performance testing evaluates speed, scalability, and resource usage for optimal performance under different conditions.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42" name="Google Shape;3742;p37"/>
          <p:cNvSpPr txBox="1"/>
          <p:nvPr/>
        </p:nvSpPr>
        <p:spPr>
          <a:xfrm>
            <a:off x="6897600" y="3699535"/>
            <a:ext cx="1789200" cy="1153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lang="en-IN" sz="900" dirty="0"/>
              <a:t>Maintenance and monitoring are crucial for maintaining software functionality and proactively addressing issues to ensure optimal operation and user satisfaction.</a:t>
            </a:r>
            <a:endParaRPr kumimoji="0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43" name="Google Shape;3743;p37"/>
          <p:cNvSpPr/>
          <p:nvPr/>
        </p:nvSpPr>
        <p:spPr>
          <a:xfrm>
            <a:off x="2919250" y="1727370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4" name="Google Shape;3744;p37"/>
          <p:cNvSpPr/>
          <p:nvPr/>
        </p:nvSpPr>
        <p:spPr>
          <a:xfrm>
            <a:off x="4940518" y="2277812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1" y="1"/>
                </a:moveTo>
                <a:cubicBezTo>
                  <a:pt x="1" y="3196"/>
                  <a:pt x="1325" y="6072"/>
                  <a:pt x="3470" y="8150"/>
                </a:cubicBezTo>
                <a:cubicBezTo>
                  <a:pt x="5639" y="10249"/>
                  <a:pt x="8606" y="11528"/>
                  <a:pt x="11893" y="11528"/>
                </a:cubicBezTo>
                <a:cubicBezTo>
                  <a:pt x="15157" y="11528"/>
                  <a:pt x="18124" y="10249"/>
                  <a:pt x="20292" y="8150"/>
                </a:cubicBezTo>
                <a:cubicBezTo>
                  <a:pt x="22438" y="6072"/>
                  <a:pt x="23762" y="3196"/>
                  <a:pt x="23762" y="1"/>
                </a:cubicBezTo>
                <a:lnTo>
                  <a:pt x="23648" y="1"/>
                </a:lnTo>
                <a:cubicBezTo>
                  <a:pt x="23648" y="3151"/>
                  <a:pt x="22324" y="6004"/>
                  <a:pt x="20201" y="8081"/>
                </a:cubicBezTo>
                <a:cubicBezTo>
                  <a:pt x="18078" y="10135"/>
                  <a:pt x="15134" y="11414"/>
                  <a:pt x="11893" y="11414"/>
                </a:cubicBezTo>
                <a:cubicBezTo>
                  <a:pt x="8629" y="11414"/>
                  <a:pt x="5684" y="10135"/>
                  <a:pt x="3562" y="8081"/>
                </a:cubicBezTo>
                <a:cubicBezTo>
                  <a:pt x="1439" y="6004"/>
                  <a:pt x="115" y="3151"/>
                  <a:pt x="1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5" name="Google Shape;3745;p37"/>
          <p:cNvSpPr/>
          <p:nvPr/>
        </p:nvSpPr>
        <p:spPr>
          <a:xfrm flipH="1">
            <a:off x="5627928" y="2961268"/>
            <a:ext cx="45719" cy="268817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0" y="1"/>
                </a:moveTo>
                <a:lnTo>
                  <a:pt x="0" y="8537"/>
                </a:lnTo>
                <a:lnTo>
                  <a:pt x="114" y="8537"/>
                </a:lnTo>
                <a:lnTo>
                  <a:pt x="1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6" name="Google Shape;3746;p37"/>
          <p:cNvSpPr/>
          <p:nvPr/>
        </p:nvSpPr>
        <p:spPr>
          <a:xfrm>
            <a:off x="5602311" y="3160770"/>
            <a:ext cx="85322" cy="83958"/>
          </a:xfrm>
          <a:custGeom>
            <a:avLst/>
            <a:gdLst/>
            <a:ahLst/>
            <a:cxnLst/>
            <a:rect l="l" t="t" r="r" b="b"/>
            <a:pathLst>
              <a:path w="1439" h="1416" extrusionOk="0">
                <a:moveTo>
                  <a:pt x="731" y="1"/>
                </a:moveTo>
                <a:cubicBezTo>
                  <a:pt x="320" y="1"/>
                  <a:pt x="0" y="320"/>
                  <a:pt x="0" y="708"/>
                </a:cubicBezTo>
                <a:cubicBezTo>
                  <a:pt x="0" y="1119"/>
                  <a:pt x="320" y="1416"/>
                  <a:pt x="731" y="1416"/>
                </a:cubicBezTo>
                <a:cubicBezTo>
                  <a:pt x="1119" y="1416"/>
                  <a:pt x="1438" y="1119"/>
                  <a:pt x="1438" y="708"/>
                </a:cubicBezTo>
                <a:cubicBezTo>
                  <a:pt x="1438" y="320"/>
                  <a:pt x="1119" y="1"/>
                  <a:pt x="7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7" name="Google Shape;3747;p37"/>
          <p:cNvSpPr/>
          <p:nvPr/>
        </p:nvSpPr>
        <p:spPr>
          <a:xfrm>
            <a:off x="5398642" y="1103206"/>
            <a:ext cx="492661" cy="492661"/>
          </a:xfrm>
          <a:custGeom>
            <a:avLst/>
            <a:gdLst/>
            <a:ahLst/>
            <a:cxnLst/>
            <a:rect l="l" t="t" r="r" b="b"/>
            <a:pathLst>
              <a:path w="8309" h="8309" extrusionOk="0">
                <a:moveTo>
                  <a:pt x="4154" y="0"/>
                </a:moveTo>
                <a:cubicBezTo>
                  <a:pt x="1849" y="0"/>
                  <a:pt x="0" y="1849"/>
                  <a:pt x="0" y="4155"/>
                </a:cubicBezTo>
                <a:cubicBezTo>
                  <a:pt x="0" y="6437"/>
                  <a:pt x="1849" y="8309"/>
                  <a:pt x="4154" y="8309"/>
                </a:cubicBezTo>
                <a:cubicBezTo>
                  <a:pt x="6437" y="8309"/>
                  <a:pt x="8308" y="6437"/>
                  <a:pt x="8308" y="4155"/>
                </a:cubicBezTo>
                <a:cubicBezTo>
                  <a:pt x="8308" y="1849"/>
                  <a:pt x="6437" y="0"/>
                  <a:pt x="41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48" name="Google Shape;3748;p37"/>
          <p:cNvSpPr txBox="1"/>
          <p:nvPr/>
        </p:nvSpPr>
        <p:spPr>
          <a:xfrm>
            <a:off x="5336572" y="1229982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03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49" name="Google Shape;3749;p37"/>
          <p:cNvSpPr/>
          <p:nvPr/>
        </p:nvSpPr>
        <p:spPr>
          <a:xfrm>
            <a:off x="5066450" y="1727370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0" name="Google Shape;3750;p37"/>
          <p:cNvSpPr/>
          <p:nvPr/>
        </p:nvSpPr>
        <p:spPr>
          <a:xfrm>
            <a:off x="7087718" y="2277812"/>
            <a:ext cx="1408908" cy="683524"/>
          </a:xfrm>
          <a:custGeom>
            <a:avLst/>
            <a:gdLst/>
            <a:ahLst/>
            <a:cxnLst/>
            <a:rect l="l" t="t" r="r" b="b"/>
            <a:pathLst>
              <a:path w="23762" h="11528" extrusionOk="0">
                <a:moveTo>
                  <a:pt x="1" y="1"/>
                </a:moveTo>
                <a:cubicBezTo>
                  <a:pt x="1" y="3196"/>
                  <a:pt x="1325" y="6072"/>
                  <a:pt x="3470" y="8150"/>
                </a:cubicBezTo>
                <a:cubicBezTo>
                  <a:pt x="5639" y="10249"/>
                  <a:pt x="8606" y="11528"/>
                  <a:pt x="11893" y="11528"/>
                </a:cubicBezTo>
                <a:cubicBezTo>
                  <a:pt x="15157" y="11528"/>
                  <a:pt x="18124" y="10249"/>
                  <a:pt x="20292" y="8150"/>
                </a:cubicBezTo>
                <a:cubicBezTo>
                  <a:pt x="22438" y="6072"/>
                  <a:pt x="23762" y="3196"/>
                  <a:pt x="23762" y="1"/>
                </a:cubicBezTo>
                <a:lnTo>
                  <a:pt x="23648" y="1"/>
                </a:lnTo>
                <a:cubicBezTo>
                  <a:pt x="23648" y="3151"/>
                  <a:pt x="22324" y="6004"/>
                  <a:pt x="20201" y="8081"/>
                </a:cubicBezTo>
                <a:cubicBezTo>
                  <a:pt x="18078" y="10135"/>
                  <a:pt x="15134" y="11414"/>
                  <a:pt x="11893" y="11414"/>
                </a:cubicBezTo>
                <a:cubicBezTo>
                  <a:pt x="8629" y="11414"/>
                  <a:pt x="5684" y="10135"/>
                  <a:pt x="3562" y="8081"/>
                </a:cubicBezTo>
                <a:cubicBezTo>
                  <a:pt x="1439" y="6004"/>
                  <a:pt x="115" y="3151"/>
                  <a:pt x="1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1" name="Google Shape;3751;p37"/>
          <p:cNvSpPr/>
          <p:nvPr/>
        </p:nvSpPr>
        <p:spPr>
          <a:xfrm flipH="1">
            <a:off x="7775128" y="2961268"/>
            <a:ext cx="45719" cy="268817"/>
          </a:xfrm>
          <a:custGeom>
            <a:avLst/>
            <a:gdLst/>
            <a:ahLst/>
            <a:cxnLst/>
            <a:rect l="l" t="t" r="r" b="b"/>
            <a:pathLst>
              <a:path w="115" h="8538" extrusionOk="0">
                <a:moveTo>
                  <a:pt x="0" y="1"/>
                </a:moveTo>
                <a:lnTo>
                  <a:pt x="0" y="8537"/>
                </a:lnTo>
                <a:lnTo>
                  <a:pt x="114" y="8537"/>
                </a:lnTo>
                <a:lnTo>
                  <a:pt x="11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2" name="Google Shape;3752;p37"/>
          <p:cNvSpPr/>
          <p:nvPr/>
        </p:nvSpPr>
        <p:spPr>
          <a:xfrm>
            <a:off x="7749511" y="3160770"/>
            <a:ext cx="85322" cy="83958"/>
          </a:xfrm>
          <a:custGeom>
            <a:avLst/>
            <a:gdLst/>
            <a:ahLst/>
            <a:cxnLst/>
            <a:rect l="l" t="t" r="r" b="b"/>
            <a:pathLst>
              <a:path w="1439" h="1416" extrusionOk="0">
                <a:moveTo>
                  <a:pt x="731" y="1"/>
                </a:moveTo>
                <a:cubicBezTo>
                  <a:pt x="320" y="1"/>
                  <a:pt x="0" y="320"/>
                  <a:pt x="0" y="708"/>
                </a:cubicBezTo>
                <a:cubicBezTo>
                  <a:pt x="0" y="1119"/>
                  <a:pt x="320" y="1416"/>
                  <a:pt x="731" y="1416"/>
                </a:cubicBezTo>
                <a:cubicBezTo>
                  <a:pt x="1119" y="1416"/>
                  <a:pt x="1438" y="1119"/>
                  <a:pt x="1438" y="708"/>
                </a:cubicBezTo>
                <a:cubicBezTo>
                  <a:pt x="1438" y="320"/>
                  <a:pt x="1119" y="1"/>
                  <a:pt x="7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3" name="Google Shape;3753;p37"/>
          <p:cNvSpPr/>
          <p:nvPr/>
        </p:nvSpPr>
        <p:spPr>
          <a:xfrm>
            <a:off x="7545842" y="1103206"/>
            <a:ext cx="492661" cy="492661"/>
          </a:xfrm>
          <a:custGeom>
            <a:avLst/>
            <a:gdLst/>
            <a:ahLst/>
            <a:cxnLst/>
            <a:rect l="l" t="t" r="r" b="b"/>
            <a:pathLst>
              <a:path w="8309" h="8309" extrusionOk="0">
                <a:moveTo>
                  <a:pt x="4154" y="0"/>
                </a:moveTo>
                <a:cubicBezTo>
                  <a:pt x="1849" y="0"/>
                  <a:pt x="0" y="1849"/>
                  <a:pt x="0" y="4155"/>
                </a:cubicBezTo>
                <a:cubicBezTo>
                  <a:pt x="0" y="6437"/>
                  <a:pt x="1849" y="8309"/>
                  <a:pt x="4154" y="8309"/>
                </a:cubicBezTo>
                <a:cubicBezTo>
                  <a:pt x="6437" y="8309"/>
                  <a:pt x="8308" y="6437"/>
                  <a:pt x="8308" y="4155"/>
                </a:cubicBezTo>
                <a:cubicBezTo>
                  <a:pt x="8308" y="1849"/>
                  <a:pt x="6437" y="0"/>
                  <a:pt x="415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4" name="Google Shape;3754;p37"/>
          <p:cNvSpPr txBox="1"/>
          <p:nvPr/>
        </p:nvSpPr>
        <p:spPr>
          <a:xfrm>
            <a:off x="7483772" y="1229982"/>
            <a:ext cx="616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04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3755" name="Google Shape;3755;p37"/>
          <p:cNvSpPr/>
          <p:nvPr/>
        </p:nvSpPr>
        <p:spPr>
          <a:xfrm>
            <a:off x="7213650" y="1727370"/>
            <a:ext cx="1157045" cy="1157231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7026" y="914"/>
                </a:moveTo>
                <a:lnTo>
                  <a:pt x="7026" y="1954"/>
                </a:lnTo>
                <a:cubicBezTo>
                  <a:pt x="7026" y="2174"/>
                  <a:pt x="7120" y="2332"/>
                  <a:pt x="7341" y="2363"/>
                </a:cubicBezTo>
                <a:cubicBezTo>
                  <a:pt x="7813" y="2489"/>
                  <a:pt x="8286" y="2647"/>
                  <a:pt x="8664" y="2899"/>
                </a:cubicBezTo>
                <a:cubicBezTo>
                  <a:pt x="8733" y="2954"/>
                  <a:pt x="8820" y="2979"/>
                  <a:pt x="8905" y="2979"/>
                </a:cubicBezTo>
                <a:cubicBezTo>
                  <a:pt x="9012" y="2979"/>
                  <a:pt x="9115" y="2938"/>
                  <a:pt x="9168" y="2868"/>
                </a:cubicBezTo>
                <a:lnTo>
                  <a:pt x="9924" y="2111"/>
                </a:lnTo>
                <a:lnTo>
                  <a:pt x="10712" y="2899"/>
                </a:lnTo>
                <a:lnTo>
                  <a:pt x="9956" y="3655"/>
                </a:lnTo>
                <a:cubicBezTo>
                  <a:pt x="9861" y="3781"/>
                  <a:pt x="9798" y="4002"/>
                  <a:pt x="9924" y="4159"/>
                </a:cubicBezTo>
                <a:cubicBezTo>
                  <a:pt x="10208" y="4600"/>
                  <a:pt x="10397" y="5041"/>
                  <a:pt x="10460" y="5514"/>
                </a:cubicBezTo>
                <a:cubicBezTo>
                  <a:pt x="10523" y="5703"/>
                  <a:pt x="10680" y="5829"/>
                  <a:pt x="10869" y="5829"/>
                </a:cubicBezTo>
                <a:lnTo>
                  <a:pt x="11941" y="5829"/>
                </a:lnTo>
                <a:lnTo>
                  <a:pt x="11941" y="6932"/>
                </a:lnTo>
                <a:lnTo>
                  <a:pt x="10869" y="6932"/>
                </a:lnTo>
                <a:cubicBezTo>
                  <a:pt x="10680" y="6932"/>
                  <a:pt x="10523" y="7058"/>
                  <a:pt x="10460" y="7247"/>
                </a:cubicBezTo>
                <a:cubicBezTo>
                  <a:pt x="10365" y="7719"/>
                  <a:pt x="10208" y="8192"/>
                  <a:pt x="9924" y="8570"/>
                </a:cubicBezTo>
                <a:cubicBezTo>
                  <a:pt x="9798" y="8727"/>
                  <a:pt x="9861" y="8979"/>
                  <a:pt x="9956" y="9105"/>
                </a:cubicBezTo>
                <a:lnTo>
                  <a:pt x="10712" y="9830"/>
                </a:lnTo>
                <a:lnTo>
                  <a:pt x="9924" y="10618"/>
                </a:lnTo>
                <a:lnTo>
                  <a:pt x="9168" y="9893"/>
                </a:lnTo>
                <a:cubicBezTo>
                  <a:pt x="9111" y="9817"/>
                  <a:pt x="8996" y="9775"/>
                  <a:pt x="8879" y="9775"/>
                </a:cubicBezTo>
                <a:cubicBezTo>
                  <a:pt x="8803" y="9775"/>
                  <a:pt x="8726" y="9793"/>
                  <a:pt x="8664" y="9830"/>
                </a:cubicBezTo>
                <a:cubicBezTo>
                  <a:pt x="8223" y="10114"/>
                  <a:pt x="7813" y="10303"/>
                  <a:pt x="7341" y="10397"/>
                </a:cubicBezTo>
                <a:cubicBezTo>
                  <a:pt x="7120" y="10429"/>
                  <a:pt x="7026" y="10586"/>
                  <a:pt x="7026" y="10775"/>
                </a:cubicBezTo>
                <a:lnTo>
                  <a:pt x="7026" y="11846"/>
                </a:lnTo>
                <a:lnTo>
                  <a:pt x="5923" y="11846"/>
                </a:lnTo>
                <a:lnTo>
                  <a:pt x="5923" y="10775"/>
                </a:lnTo>
                <a:cubicBezTo>
                  <a:pt x="5923" y="10586"/>
                  <a:pt x="5797" y="10429"/>
                  <a:pt x="5577" y="10397"/>
                </a:cubicBezTo>
                <a:cubicBezTo>
                  <a:pt x="5135" y="10271"/>
                  <a:pt x="4663" y="10114"/>
                  <a:pt x="4253" y="9830"/>
                </a:cubicBezTo>
                <a:cubicBezTo>
                  <a:pt x="4191" y="9793"/>
                  <a:pt x="4119" y="9775"/>
                  <a:pt x="4047" y="9775"/>
                </a:cubicBezTo>
                <a:cubicBezTo>
                  <a:pt x="3937" y="9775"/>
                  <a:pt x="3826" y="9817"/>
                  <a:pt x="3749" y="9893"/>
                </a:cubicBezTo>
                <a:lnTo>
                  <a:pt x="2993" y="10618"/>
                </a:lnTo>
                <a:lnTo>
                  <a:pt x="2206" y="9830"/>
                </a:lnTo>
                <a:lnTo>
                  <a:pt x="2962" y="9105"/>
                </a:lnTo>
                <a:cubicBezTo>
                  <a:pt x="3088" y="8979"/>
                  <a:pt x="3119" y="8727"/>
                  <a:pt x="2993" y="8570"/>
                </a:cubicBezTo>
                <a:cubicBezTo>
                  <a:pt x="2710" y="8160"/>
                  <a:pt x="2521" y="7719"/>
                  <a:pt x="2458" y="7247"/>
                </a:cubicBezTo>
                <a:cubicBezTo>
                  <a:pt x="2395" y="7058"/>
                  <a:pt x="2237" y="6932"/>
                  <a:pt x="2048" y="6932"/>
                </a:cubicBezTo>
                <a:lnTo>
                  <a:pt x="977" y="6932"/>
                </a:lnTo>
                <a:lnTo>
                  <a:pt x="977" y="5829"/>
                </a:lnTo>
                <a:lnTo>
                  <a:pt x="2048" y="5829"/>
                </a:lnTo>
                <a:cubicBezTo>
                  <a:pt x="2237" y="5829"/>
                  <a:pt x="2395" y="5703"/>
                  <a:pt x="2458" y="5514"/>
                </a:cubicBezTo>
                <a:cubicBezTo>
                  <a:pt x="2552" y="5041"/>
                  <a:pt x="2710" y="4569"/>
                  <a:pt x="2993" y="4159"/>
                </a:cubicBezTo>
                <a:cubicBezTo>
                  <a:pt x="3119" y="4002"/>
                  <a:pt x="3088" y="3781"/>
                  <a:pt x="2962" y="3655"/>
                </a:cubicBezTo>
                <a:lnTo>
                  <a:pt x="2206" y="2899"/>
                </a:lnTo>
                <a:lnTo>
                  <a:pt x="2993" y="2111"/>
                </a:lnTo>
                <a:lnTo>
                  <a:pt x="3749" y="2868"/>
                </a:lnTo>
                <a:cubicBezTo>
                  <a:pt x="3820" y="2938"/>
                  <a:pt x="3921" y="2979"/>
                  <a:pt x="4023" y="2979"/>
                </a:cubicBezTo>
                <a:cubicBezTo>
                  <a:pt x="4103" y="2979"/>
                  <a:pt x="4184" y="2954"/>
                  <a:pt x="4253" y="2899"/>
                </a:cubicBezTo>
                <a:cubicBezTo>
                  <a:pt x="4694" y="2647"/>
                  <a:pt x="5135" y="2426"/>
                  <a:pt x="5577" y="2363"/>
                </a:cubicBezTo>
                <a:cubicBezTo>
                  <a:pt x="5797" y="2332"/>
                  <a:pt x="5923" y="2174"/>
                  <a:pt x="5923" y="1954"/>
                </a:cubicBezTo>
                <a:lnTo>
                  <a:pt x="5923" y="914"/>
                </a:lnTo>
                <a:close/>
                <a:moveTo>
                  <a:pt x="5829" y="1"/>
                </a:moveTo>
                <a:cubicBezTo>
                  <a:pt x="5356" y="1"/>
                  <a:pt x="5009" y="347"/>
                  <a:pt x="5009" y="820"/>
                </a:cubicBezTo>
                <a:lnTo>
                  <a:pt x="5009" y="1576"/>
                </a:lnTo>
                <a:cubicBezTo>
                  <a:pt x="4631" y="1702"/>
                  <a:pt x="4285" y="1796"/>
                  <a:pt x="3970" y="2017"/>
                </a:cubicBezTo>
                <a:lnTo>
                  <a:pt x="3466" y="1481"/>
                </a:lnTo>
                <a:cubicBezTo>
                  <a:pt x="3308" y="1324"/>
                  <a:pt x="3103" y="1245"/>
                  <a:pt x="2891" y="1245"/>
                </a:cubicBezTo>
                <a:cubicBezTo>
                  <a:pt x="2678" y="1245"/>
                  <a:pt x="2458" y="1324"/>
                  <a:pt x="2269" y="1481"/>
                </a:cubicBezTo>
                <a:lnTo>
                  <a:pt x="1481" y="2269"/>
                </a:lnTo>
                <a:cubicBezTo>
                  <a:pt x="1166" y="2584"/>
                  <a:pt x="1166" y="3120"/>
                  <a:pt x="1481" y="3466"/>
                </a:cubicBezTo>
                <a:lnTo>
                  <a:pt x="2017" y="3970"/>
                </a:lnTo>
                <a:cubicBezTo>
                  <a:pt x="1796" y="4285"/>
                  <a:pt x="1701" y="4632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6"/>
                  <a:pt x="0" y="5829"/>
                </a:cubicBezTo>
                <a:lnTo>
                  <a:pt x="0" y="6932"/>
                </a:lnTo>
                <a:cubicBezTo>
                  <a:pt x="0" y="7404"/>
                  <a:pt x="347" y="7751"/>
                  <a:pt x="819" y="7751"/>
                </a:cubicBezTo>
                <a:lnTo>
                  <a:pt x="1575" y="7751"/>
                </a:lnTo>
                <a:cubicBezTo>
                  <a:pt x="1701" y="8097"/>
                  <a:pt x="1796" y="8475"/>
                  <a:pt x="2017" y="8759"/>
                </a:cubicBezTo>
                <a:lnTo>
                  <a:pt x="1481" y="9295"/>
                </a:lnTo>
                <a:cubicBezTo>
                  <a:pt x="1166" y="9610"/>
                  <a:pt x="1166" y="10114"/>
                  <a:pt x="1481" y="10460"/>
                </a:cubicBezTo>
                <a:lnTo>
                  <a:pt x="2269" y="11248"/>
                </a:lnTo>
                <a:cubicBezTo>
                  <a:pt x="2426" y="11405"/>
                  <a:pt x="2639" y="11484"/>
                  <a:pt x="2855" y="11484"/>
                </a:cubicBezTo>
                <a:cubicBezTo>
                  <a:pt x="3072" y="11484"/>
                  <a:pt x="3292" y="11405"/>
                  <a:pt x="3466" y="11248"/>
                </a:cubicBezTo>
                <a:lnTo>
                  <a:pt x="3970" y="10744"/>
                </a:lnTo>
                <a:cubicBezTo>
                  <a:pt x="4285" y="10933"/>
                  <a:pt x="4631" y="11059"/>
                  <a:pt x="5009" y="11185"/>
                </a:cubicBezTo>
                <a:lnTo>
                  <a:pt x="5009" y="11909"/>
                </a:lnTo>
                <a:cubicBezTo>
                  <a:pt x="5009" y="12382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382"/>
                  <a:pt x="7750" y="11909"/>
                </a:cubicBezTo>
                <a:lnTo>
                  <a:pt x="7750" y="11185"/>
                </a:lnTo>
                <a:cubicBezTo>
                  <a:pt x="8097" y="11059"/>
                  <a:pt x="8475" y="10933"/>
                  <a:pt x="8790" y="10744"/>
                </a:cubicBezTo>
                <a:lnTo>
                  <a:pt x="9294" y="11248"/>
                </a:lnTo>
                <a:cubicBezTo>
                  <a:pt x="9452" y="11405"/>
                  <a:pt x="9656" y="11484"/>
                  <a:pt x="9865" y="11484"/>
                </a:cubicBezTo>
                <a:cubicBezTo>
                  <a:pt x="10074" y="11484"/>
                  <a:pt x="10287" y="11405"/>
                  <a:pt x="10460" y="11248"/>
                </a:cubicBezTo>
                <a:lnTo>
                  <a:pt x="11247" y="10460"/>
                </a:lnTo>
                <a:cubicBezTo>
                  <a:pt x="11563" y="10145"/>
                  <a:pt x="11563" y="9641"/>
                  <a:pt x="11247" y="9295"/>
                </a:cubicBezTo>
                <a:lnTo>
                  <a:pt x="10743" y="8759"/>
                </a:lnTo>
                <a:cubicBezTo>
                  <a:pt x="10932" y="8444"/>
                  <a:pt x="11058" y="8097"/>
                  <a:pt x="11184" y="7751"/>
                </a:cubicBezTo>
                <a:lnTo>
                  <a:pt x="11941" y="7751"/>
                </a:lnTo>
                <a:cubicBezTo>
                  <a:pt x="12413" y="7751"/>
                  <a:pt x="12760" y="7404"/>
                  <a:pt x="12760" y="6932"/>
                </a:cubicBezTo>
                <a:lnTo>
                  <a:pt x="12760" y="5829"/>
                </a:lnTo>
                <a:cubicBezTo>
                  <a:pt x="12760" y="5356"/>
                  <a:pt x="12350" y="5010"/>
                  <a:pt x="11941" y="5010"/>
                </a:cubicBezTo>
                <a:lnTo>
                  <a:pt x="11184" y="5010"/>
                </a:lnTo>
                <a:cubicBezTo>
                  <a:pt x="11058" y="4632"/>
                  <a:pt x="10932" y="4285"/>
                  <a:pt x="10743" y="3970"/>
                </a:cubicBezTo>
                <a:lnTo>
                  <a:pt x="11247" y="3466"/>
                </a:lnTo>
                <a:cubicBezTo>
                  <a:pt x="11563" y="3151"/>
                  <a:pt x="11563" y="2647"/>
                  <a:pt x="11247" y="2269"/>
                </a:cubicBezTo>
                <a:lnTo>
                  <a:pt x="10460" y="1481"/>
                </a:lnTo>
                <a:cubicBezTo>
                  <a:pt x="10302" y="1324"/>
                  <a:pt x="10098" y="1245"/>
                  <a:pt x="9889" y="1245"/>
                </a:cubicBezTo>
                <a:cubicBezTo>
                  <a:pt x="9680" y="1245"/>
                  <a:pt x="9467" y="1324"/>
                  <a:pt x="9294" y="1481"/>
                </a:cubicBezTo>
                <a:lnTo>
                  <a:pt x="8790" y="2017"/>
                </a:lnTo>
                <a:cubicBezTo>
                  <a:pt x="8475" y="1796"/>
                  <a:pt x="8097" y="1702"/>
                  <a:pt x="7750" y="1576"/>
                </a:cubicBezTo>
                <a:lnTo>
                  <a:pt x="7750" y="820"/>
                </a:lnTo>
                <a:cubicBezTo>
                  <a:pt x="7750" y="347"/>
                  <a:pt x="7404" y="1"/>
                  <a:pt x="693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56" name="Google Shape;3756;p37"/>
          <p:cNvSpPr/>
          <p:nvPr/>
        </p:nvSpPr>
        <p:spPr>
          <a:xfrm>
            <a:off x="1168231" y="2115132"/>
            <a:ext cx="359320" cy="356438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757" name="Google Shape;3757;p37"/>
          <p:cNvGrpSpPr/>
          <p:nvPr/>
        </p:nvGrpSpPr>
        <p:grpSpPr>
          <a:xfrm>
            <a:off x="3320514" y="2116072"/>
            <a:ext cx="354527" cy="354558"/>
            <a:chOff x="-34032200" y="2634975"/>
            <a:chExt cx="292225" cy="292250"/>
          </a:xfrm>
        </p:grpSpPr>
        <p:sp>
          <p:nvSpPr>
            <p:cNvPr id="3758" name="Google Shape;3758;p37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59" name="Google Shape;3759;p37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60" name="Google Shape;3760;p37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761" name="Google Shape;3761;p37"/>
          <p:cNvGrpSpPr/>
          <p:nvPr/>
        </p:nvGrpSpPr>
        <p:grpSpPr>
          <a:xfrm>
            <a:off x="5468179" y="2117042"/>
            <a:ext cx="353587" cy="352617"/>
            <a:chOff x="-30805300" y="1938725"/>
            <a:chExt cx="291450" cy="290650"/>
          </a:xfrm>
        </p:grpSpPr>
        <p:sp>
          <p:nvSpPr>
            <p:cNvPr id="3762" name="Google Shape;3762;p37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63" name="Google Shape;3763;p37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3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Young Serif" pitchFamily="2" charset="77"/>
              </a:rPr>
              <a:t>Results &amp; Inference</a:t>
            </a:r>
            <a:endParaRPr sz="2400" dirty="0">
              <a:latin typeface="Young Serif" pitchFamily="2" charset="77"/>
            </a:endParaRPr>
          </a:p>
        </p:txBody>
      </p:sp>
      <p:graphicFrame>
        <p:nvGraphicFramePr>
          <p:cNvPr id="2709" name="Table 2709">
            <a:extLst>
              <a:ext uri="{FF2B5EF4-FFF2-40B4-BE49-F238E27FC236}">
                <a16:creationId xmlns:a16="http://schemas.microsoft.com/office/drawing/2014/main" id="{0FD284FD-4487-9F4F-A9A6-7C6E1666B0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29728"/>
              </p:ext>
            </p:extLst>
          </p:nvPr>
        </p:nvGraphicFramePr>
        <p:xfrm>
          <a:off x="636494" y="1053253"/>
          <a:ext cx="7826862" cy="3339992"/>
        </p:xfrm>
        <a:graphic>
          <a:graphicData uri="http://schemas.openxmlformats.org/drawingml/2006/table">
            <a:tbl>
              <a:tblPr firstRow="1" bandRow="1">
                <a:tableStyleId>{91EA1E64-8190-49D4-B70E-5645F2CB45E2}</a:tableStyleId>
              </a:tblPr>
              <a:tblGrid>
                <a:gridCol w="7826862">
                  <a:extLst>
                    <a:ext uri="{9D8B030D-6E8A-4147-A177-3AD203B41FA5}">
                      <a16:colId xmlns:a16="http://schemas.microsoft.com/office/drawing/2014/main" val="1925892396"/>
                    </a:ext>
                  </a:extLst>
                </a:gridCol>
              </a:tblGrid>
              <a:tr h="3339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DDoS Attack Detection in IoT Environments &amp; </a:t>
                      </a:r>
                      <a:r>
                        <a:rPr lang="en-IN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Feature engineering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endParaRPr lang="en-IN" sz="18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of a feature engineering pipeline for DDoS attack detection.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Implementation of machine learning framework for accurate traffic distinction.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framework into IoT units for real-time DDoS attack monitoring.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Evaluation of framework effectiveness using performance metrics. 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I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Demonstration of improved DDoS attack detection capabilities.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32792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0C1053D1-FBB1-9AF1-26B4-FC4A11EF4B3D}"/>
              </a:ext>
            </a:extLst>
          </p:cNvPr>
          <p:cNvGrpSpPr/>
          <p:nvPr/>
        </p:nvGrpSpPr>
        <p:grpSpPr>
          <a:xfrm rot="-10800000">
            <a:off x="4665680" y="953728"/>
            <a:ext cx="4129548" cy="3431495"/>
            <a:chOff x="0" y="0"/>
            <a:chExt cx="8139107" cy="7293955"/>
          </a:xfrm>
        </p:grpSpPr>
        <p:sp>
          <p:nvSpPr>
            <p:cNvPr id="13" name="AutoShape 3">
              <a:extLst>
                <a:ext uri="{FF2B5EF4-FFF2-40B4-BE49-F238E27FC236}">
                  <a16:creationId xmlns:a16="http://schemas.microsoft.com/office/drawing/2014/main" id="{D6AD8128-9F5B-6E6A-38CB-5E696EAF6AFD}"/>
                </a:ext>
              </a:extLst>
            </p:cNvPr>
            <p:cNvSpPr/>
            <p:nvPr/>
          </p:nvSpPr>
          <p:spPr>
            <a:xfrm>
              <a:off x="3643678" y="0"/>
              <a:ext cx="4495429" cy="7293955"/>
            </a:xfrm>
            <a:prstGeom prst="rect">
              <a:avLst/>
            </a:prstGeom>
            <a:solidFill>
              <a:srgbClr val="86EAE9">
                <a:alpha val="69804"/>
              </a:srgbClr>
            </a:solidFill>
          </p:spPr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178889FC-5611-C338-D10C-97179691C606}"/>
                </a:ext>
              </a:extLst>
            </p:cNvPr>
            <p:cNvSpPr/>
            <p:nvPr/>
          </p:nvSpPr>
          <p:spPr>
            <a:xfrm rot="5400000">
              <a:off x="-1823489" y="1823489"/>
              <a:ext cx="7293955" cy="3646977"/>
            </a:xfrm>
            <a:custGeom>
              <a:avLst/>
              <a:gdLst/>
              <a:ahLst/>
              <a:cxnLst/>
              <a:rect l="l" t="t" r="r" b="b"/>
              <a:pathLst>
                <a:path w="7293955" h="3646977">
                  <a:moveTo>
                    <a:pt x="0" y="0"/>
                  </a:moveTo>
                  <a:lnTo>
                    <a:pt x="7293955" y="0"/>
                  </a:lnTo>
                  <a:lnTo>
                    <a:pt x="7293955" y="3646977"/>
                  </a:lnTo>
                  <a:lnTo>
                    <a:pt x="0" y="364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968592EC-84A3-0A39-ECCE-1DEE9CA7F783}"/>
              </a:ext>
            </a:extLst>
          </p:cNvPr>
          <p:cNvGrpSpPr/>
          <p:nvPr/>
        </p:nvGrpSpPr>
        <p:grpSpPr>
          <a:xfrm>
            <a:off x="529324" y="953729"/>
            <a:ext cx="4131164" cy="3431495"/>
            <a:chOff x="-3185" y="0"/>
            <a:chExt cx="8142292" cy="7293955"/>
          </a:xfrm>
        </p:grpSpPr>
        <p:sp>
          <p:nvSpPr>
            <p:cNvPr id="16" name="AutoShape 9">
              <a:extLst>
                <a:ext uri="{FF2B5EF4-FFF2-40B4-BE49-F238E27FC236}">
                  <a16:creationId xmlns:a16="http://schemas.microsoft.com/office/drawing/2014/main" id="{86D8AD43-10E5-626A-3002-3DC0B28DEB9D}"/>
                </a:ext>
              </a:extLst>
            </p:cNvPr>
            <p:cNvSpPr/>
            <p:nvPr/>
          </p:nvSpPr>
          <p:spPr>
            <a:xfrm>
              <a:off x="3643678" y="0"/>
              <a:ext cx="4495429" cy="7293955"/>
            </a:xfrm>
            <a:prstGeom prst="rect">
              <a:avLst/>
            </a:prstGeom>
            <a:solidFill>
              <a:srgbClr val="2C92D5">
                <a:alpha val="57647"/>
              </a:srgbClr>
            </a:solidFill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BDEA3C9-55CF-355D-6F84-20529F57BC8F}"/>
                </a:ext>
              </a:extLst>
            </p:cNvPr>
            <p:cNvSpPr/>
            <p:nvPr/>
          </p:nvSpPr>
          <p:spPr>
            <a:xfrm rot="5400000">
              <a:off x="-1826674" y="1823489"/>
              <a:ext cx="7293955" cy="3646977"/>
            </a:xfrm>
            <a:custGeom>
              <a:avLst/>
              <a:gdLst/>
              <a:ahLst/>
              <a:cxnLst/>
              <a:rect l="l" t="t" r="r" b="b"/>
              <a:pathLst>
                <a:path w="7293955" h="3646977">
                  <a:moveTo>
                    <a:pt x="0" y="0"/>
                  </a:moveTo>
                  <a:lnTo>
                    <a:pt x="7293955" y="0"/>
                  </a:lnTo>
                  <a:lnTo>
                    <a:pt x="7293955" y="3646977"/>
                  </a:lnTo>
                  <a:lnTo>
                    <a:pt x="0" y="364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8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9685E7-FE57-B3B9-7DDE-63A5E4D07804}"/>
              </a:ext>
            </a:extLst>
          </p:cNvPr>
          <p:cNvSpPr txBox="1"/>
          <p:nvPr/>
        </p:nvSpPr>
        <p:spPr>
          <a:xfrm>
            <a:off x="1099031" y="1748148"/>
            <a:ext cx="2376035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Enhanced Security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Real-time Detection</a:t>
            </a:r>
            <a:endParaRPr lang="en-IN" sz="1600" b="1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Adaptability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Automation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Scalability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6FCA69-20F2-280F-A85A-00F823E2FB44}"/>
              </a:ext>
            </a:extLst>
          </p:cNvPr>
          <p:cNvSpPr txBox="1"/>
          <p:nvPr/>
        </p:nvSpPr>
        <p:spPr>
          <a:xfrm>
            <a:off x="5665926" y="1722805"/>
            <a:ext cx="4077509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Complexity 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Resource-intensive </a:t>
            </a: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Risk of false positives/negatives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Data privacy concerns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  <a:p>
            <a:pPr marL="342900" marR="0" indent="-342900" algn="l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The Youngest Serif Display" pitchFamily="2" charset="77"/>
                <a:ea typeface="Arial" panose="020B0604020202020204" pitchFamily="34" charset="0"/>
                <a:cs typeface="Arial" panose="020B0604020202020204" pitchFamily="34" charset="0"/>
              </a:rPr>
              <a:t>Maintenance overhead</a:t>
            </a:r>
            <a:endParaRPr lang="en-IN" sz="1600" b="0" i="0" u="none" strike="noStrike" dirty="0">
              <a:effectLst/>
              <a:latin typeface="The Youngest Serif Display" pitchFamily="2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9EFAE6-6CEF-7F1D-3A25-8EE0D48B8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746" y="1520068"/>
            <a:ext cx="2095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07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9" name="Google Shape;2809;p44"/>
          <p:cNvGrpSpPr/>
          <p:nvPr/>
        </p:nvGrpSpPr>
        <p:grpSpPr>
          <a:xfrm>
            <a:off x="-119270" y="144118"/>
            <a:ext cx="9551505" cy="5188750"/>
            <a:chOff x="2556299" y="3306850"/>
            <a:chExt cx="2027756" cy="1425301"/>
          </a:xfrm>
        </p:grpSpPr>
        <p:sp>
          <p:nvSpPr>
            <p:cNvPr id="2830" name="Google Shape;2810;p44"/>
            <p:cNvSpPr txBox="1"/>
            <p:nvPr/>
          </p:nvSpPr>
          <p:spPr>
            <a:xfrm>
              <a:off x="2556299" y="3306850"/>
              <a:ext cx="2027755" cy="22626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r>
                <a:rPr kumimoji="0" lang="en-GB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Young Serif" pitchFamily="2" charset="77"/>
                  <a:ea typeface="Fira Sans Extra Condensed" panose="020B0503050000020004"/>
                  <a:cs typeface="Fira Sans Extra Condensed" panose="020B0503050000020004"/>
                  <a:sym typeface="Fira Sans Extra Condensed" panose="020B0503050000020004"/>
                </a:rPr>
                <a:t>APPLICATIONS</a:t>
              </a:r>
              <a:endPara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Young Serif" pitchFamily="2" charset="77"/>
                <a:ea typeface="Fira Sans Extra Condensed" panose="020B0503050000020004"/>
                <a:cs typeface="Fira Sans Extra Condensed" panose="020B0503050000020004"/>
                <a:sym typeface="Fira Sans Extra Condensed" panose="020B0503050000020004"/>
              </a:endParaRPr>
            </a:p>
          </p:txBody>
        </p:sp>
        <p:sp>
          <p:nvSpPr>
            <p:cNvPr id="2831" name="Google Shape;2811;p44"/>
            <p:cNvSpPr txBox="1"/>
            <p:nvPr/>
          </p:nvSpPr>
          <p:spPr>
            <a:xfrm>
              <a:off x="2556299" y="3555510"/>
              <a:ext cx="2027756" cy="1176641"/>
            </a:xfrm>
            <a:prstGeom prst="rect">
              <a:avLst/>
            </a:prstGeom>
            <a:solidFill>
              <a:srgbClr val="FAC75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marR="0" lvl="0" indent="-3175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Roboto" panose="02000000000000000000"/>
                <a:buChar char="●"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aphicFrame>
        <p:nvGraphicFramePr>
          <p:cNvPr id="2836" name="Table 2836">
            <a:extLst>
              <a:ext uri="{FF2B5EF4-FFF2-40B4-BE49-F238E27FC236}">
                <a16:creationId xmlns:a16="http://schemas.microsoft.com/office/drawing/2014/main" id="{DB6BCCDA-15AE-51DF-9CF0-7CEA51905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01706"/>
              </p:ext>
            </p:extLst>
          </p:nvPr>
        </p:nvGraphicFramePr>
        <p:xfrm>
          <a:off x="993913" y="1132741"/>
          <a:ext cx="7136296" cy="3816946"/>
        </p:xfrm>
        <a:graphic>
          <a:graphicData uri="http://schemas.openxmlformats.org/drawingml/2006/table">
            <a:tbl>
              <a:tblPr firstRow="1" bandRow="1">
                <a:tableStyleId>{91EA1E64-8190-49D4-B70E-5645F2CB45E2}</a:tableStyleId>
              </a:tblPr>
              <a:tblGrid>
                <a:gridCol w="2131180">
                  <a:extLst>
                    <a:ext uri="{9D8B030D-6E8A-4147-A177-3AD203B41FA5}">
                      <a16:colId xmlns:a16="http://schemas.microsoft.com/office/drawing/2014/main" val="2435239316"/>
                    </a:ext>
                  </a:extLst>
                </a:gridCol>
                <a:gridCol w="5005116">
                  <a:extLst>
                    <a:ext uri="{9D8B030D-6E8A-4147-A177-3AD203B41FA5}">
                      <a16:colId xmlns:a16="http://schemas.microsoft.com/office/drawing/2014/main" val="2047524747"/>
                    </a:ext>
                  </a:extLst>
                </a:gridCol>
              </a:tblGrid>
              <a:tr h="664329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IoT Security Solutions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IN" sz="1100">
                          <a:effectLst/>
                        </a:rPr>
                        <a:t>Enhances security of IoT devices and networks, protecting against DDoS attacks and ensuring integrity of IoT ecosystems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902676"/>
                  </a:ext>
                </a:extLst>
              </a:tr>
              <a:tr h="57981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Smart Cities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IN" sz="1100">
                          <a:effectLst/>
                        </a:rPr>
                        <a:t>Proactive detection and mitigation of DDoS attacks on critical infrastructure in smart city environments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918187"/>
                  </a:ext>
                </a:extLst>
              </a:tr>
              <a:tr h="664329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effectLst/>
                        </a:rPr>
                        <a:t>Industrial IoT (IIoT)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IN" sz="1100" dirty="0">
                          <a:effectLst/>
                        </a:rPr>
                        <a:t>Safeguards manufacturing processes, supply chain operations, and critical infrastructure from DDoS threats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3558249"/>
                  </a:ext>
                </a:extLst>
              </a:tr>
              <a:tr h="664329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>
                          <a:effectLst/>
                        </a:rPr>
                        <a:t>Healthcare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IN" sz="1100" dirty="0">
                          <a:effectLst/>
                        </a:rPr>
                        <a:t>Strengthens cybersecurity measures to protect patient data, medical devices, and telemedicine platforms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0443730"/>
                  </a:ext>
                </a:extLst>
              </a:tr>
              <a:tr h="57981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Financial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IN" sz="1100">
                          <a:effectLst/>
                        </a:rPr>
                        <a:t>Protects banking, payment processing, and financial transaction platforms from DDoS attacks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7030165"/>
                  </a:ext>
                </a:extLst>
              </a:tr>
              <a:tr h="664329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b="1" dirty="0">
                          <a:effectLst/>
                        </a:rPr>
                        <a:t>Transportation Networks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IN" sz="1100" dirty="0">
                          <a:effectLst/>
                        </a:rPr>
                        <a:t>Secures connected vehicles, intelligent transportation systems, and traffic monitoring infrastructure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1311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987054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Young Serif" pitchFamily="2" charset="77"/>
                <a:ea typeface="Fira Sans Medium"/>
                <a:cs typeface="Fira Sans Medium"/>
                <a:sym typeface="Fira Sans Medium"/>
              </a:rPr>
              <a:t>CONCLUSION</a:t>
            </a:r>
            <a:endParaRPr sz="2500" dirty="0">
              <a:latin typeface="Young Serif" pitchFamily="2" charset="77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31294" y="2893805"/>
            <a:ext cx="1402800" cy="972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Utilizes advanced feature engineering and machine learning.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173759" y="3208079"/>
            <a:ext cx="1537691" cy="107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Emphasizes IoT- for understanding network behaviour.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391946" y="3473412"/>
            <a:ext cx="1629837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Highlights importance of robust DDoS detection framework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6958" y="3066251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Opens avenues for future enhancements.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54225" y="2315055"/>
            <a:ext cx="1421163" cy="96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Integrates adaptive machine learning models.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25716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32457" y="632446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440007" y="323150"/>
            <a:ext cx="4243541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lt2"/>
                </a:solidFill>
              </a:rPr>
              <a:t>Feature Engineering&amp;  Machine Learning framework for </a:t>
            </a:r>
            <a:br>
              <a:rPr lang="en-IN" sz="2800" dirty="0">
                <a:solidFill>
                  <a:schemeClr val="lt2"/>
                </a:solidFill>
              </a:rPr>
            </a:br>
            <a:r>
              <a:rPr lang="en-IN" sz="2800" dirty="0">
                <a:solidFill>
                  <a:schemeClr val="lt2"/>
                </a:solidFill>
              </a:rPr>
              <a:t>DDoS attack Detection in the Standardized IoT</a:t>
            </a:r>
            <a:endParaRPr sz="2800"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455162" y="3339543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Cyber Security Firm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76771" y="-1"/>
            <a:ext cx="4117010" cy="5143501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/>
          <p:nvPr/>
        </p:nvGrpSpPr>
        <p:grpSpPr>
          <a:xfrm>
            <a:off x="224608" y="833786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/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138;p37">
            <a:extLst>
              <a:ext uri="{FF2B5EF4-FFF2-40B4-BE49-F238E27FC236}">
                <a16:creationId xmlns:a16="http://schemas.microsoft.com/office/drawing/2014/main" id="{2219CDA4-4D2C-6C95-A860-175190EC9D17}"/>
              </a:ext>
            </a:extLst>
          </p:cNvPr>
          <p:cNvSpPr txBox="1">
            <a:spLocks/>
          </p:cNvSpPr>
          <p:nvPr/>
        </p:nvSpPr>
        <p:spPr>
          <a:xfrm>
            <a:off x="224608" y="278087"/>
            <a:ext cx="7898459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2400" b="1" dirty="0">
                <a:effectLst/>
                <a:latin typeface="Young Serif" pitchFamily="2" charset="77"/>
              </a:rPr>
              <a:t>FUTURE</a:t>
            </a:r>
            <a:r>
              <a:rPr lang="en-IN" sz="1800" b="1" dirty="0">
                <a:effectLst/>
                <a:latin typeface="Young Serif" pitchFamily="2" charset="77"/>
              </a:rPr>
              <a:t> </a:t>
            </a:r>
            <a:r>
              <a:rPr lang="en-IN" sz="2400" b="1" dirty="0">
                <a:effectLst/>
                <a:latin typeface="Young Serif" pitchFamily="2" charset="77"/>
              </a:rPr>
              <a:t>SCOPE</a:t>
            </a:r>
            <a:endParaRPr lang="en-IN" sz="3600" dirty="0">
              <a:latin typeface="Young Serif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10316E-F055-0982-E09B-53FE06A834DA}"/>
              </a:ext>
            </a:extLst>
          </p:cNvPr>
          <p:cNvSpPr txBox="1"/>
          <p:nvPr/>
        </p:nvSpPr>
        <p:spPr>
          <a:xfrm>
            <a:off x="3478543" y="1497108"/>
            <a:ext cx="6865755" cy="222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</a:rPr>
              <a:t>Hyperparameter Tuning</a:t>
            </a:r>
            <a:endParaRPr lang="en-IN" sz="1800" b="1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</a:rPr>
              <a:t>User Interaction and Feedback</a:t>
            </a:r>
            <a:r>
              <a:rPr lang="en-IN" sz="1800" b="1" dirty="0">
                <a:latin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</a:rPr>
              <a:t>Deployment Considerations</a:t>
            </a:r>
            <a:r>
              <a:rPr lang="en-IN" sz="1800" b="1" dirty="0">
                <a:latin typeface="Calibri" panose="020F0502020204030204" pitchFamily="34" charset="0"/>
              </a:rPr>
              <a:t>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sz="1800" b="1" dirty="0">
                <a:effectLst/>
                <a:latin typeface="Calibri" panose="020F0502020204030204" pitchFamily="34" charset="0"/>
              </a:rPr>
              <a:t>Ethical and Legal Considerations </a:t>
            </a: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31387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1C79DE-3327-6C1D-B20A-6C5F47481128}"/>
              </a:ext>
            </a:extLst>
          </p:cNvPr>
          <p:cNvSpPr txBox="1"/>
          <p:nvPr/>
        </p:nvSpPr>
        <p:spPr>
          <a:xfrm>
            <a:off x="557048" y="450432"/>
            <a:ext cx="8029903" cy="4510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2000" b="1" kern="100" dirty="0">
                <a:effectLst/>
                <a:latin typeface="Young Serif" pitchFamily="2" charset="77"/>
                <a:ea typeface="Calibri" panose="020F0502020204030204" pitchFamily="34" charset="0"/>
                <a:cs typeface="Tunga" panose="020B0502040204020203" pitchFamily="34" charset="0"/>
              </a:rPr>
              <a:t>REFERENCES  </a:t>
            </a:r>
            <a:br>
              <a:rPr lang="en-US" sz="2000" b="1" kern="100" dirty="0">
                <a:effectLst/>
                <a:latin typeface="Young Serif" pitchFamily="2" charset="77"/>
                <a:ea typeface="Calibri" panose="020F0502020204030204" pitchFamily="34" charset="0"/>
                <a:cs typeface="Tunga" panose="020B0502040204020203" pitchFamily="34" charset="0"/>
              </a:rPr>
            </a:br>
            <a:r>
              <a:rPr lang="en-US" sz="2000" b="1" kern="100" dirty="0">
                <a:effectLst/>
                <a:latin typeface="Young Serif" pitchFamily="2" charset="77"/>
                <a:ea typeface="Calibri" panose="020F0502020204030204" pitchFamily="34" charset="0"/>
                <a:cs typeface="Tunga" panose="020B0502040204020203" pitchFamily="34" charset="0"/>
              </a:rPr>
              <a:t>Kaggle &amp; GitHub</a:t>
            </a:r>
            <a:endParaRPr lang="en-IN" sz="2000" kern="100" dirty="0">
              <a:effectLst/>
              <a:latin typeface="Young Serif" pitchFamily="2" charset="77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M. </a:t>
            </a:r>
            <a:r>
              <a:rPr lang="en-US" sz="1200" dirty="0" err="1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Alhussein</a:t>
            </a:r>
            <a:r>
              <a:rPr lang="en-US" sz="1200" dirty="0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, M. A. Hossain, and A. </a:t>
            </a:r>
            <a:r>
              <a:rPr lang="en-US" sz="1200" dirty="0" err="1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Alelaiwi</a:t>
            </a:r>
            <a:r>
              <a:rPr lang="en-US" sz="1200" dirty="0">
                <a:solidFill>
                  <a:srgbClr val="000000"/>
                </a:solidFill>
                <a:effectLst/>
                <a:latin typeface=""/>
                <a:ea typeface="Calibri" panose="020F0502020204030204" pitchFamily="34" charset="0"/>
              </a:rPr>
              <a:t>, "A Survey of DDoS Attacks and DDoS Defense Mechanisms in IoT," in IEEE Access, vol. 6, pp. 74597-74607, 2018.</a:t>
            </a:r>
          </a:p>
          <a:p>
            <a:pPr lvl="0" algn="just">
              <a:lnSpc>
                <a:spcPct val="150000"/>
              </a:lnSpc>
            </a:pPr>
            <a:endParaRPr lang="en-US" sz="1200" dirty="0">
              <a:solidFill>
                <a:srgbClr val="000000"/>
              </a:solidFill>
              <a:effectLst/>
              <a:latin typeface="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S. S. </a:t>
            </a:r>
            <a:r>
              <a:rPr lang="en-US" sz="1200" kern="100" dirty="0" err="1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Kanhere</a:t>
            </a: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 and A. Sharma, "A survey of security issues in wireless sensor networks," in Wireless Communications and Mobile Computing, vol. 9, no. 4, pp. 437-456, 2009.</a:t>
            </a:r>
            <a:endParaRPr lang="en-IN" sz="1200" kern="100" dirty="0">
              <a:effectLst/>
              <a:latin typeface="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 </a:t>
            </a:r>
            <a:endParaRPr lang="en-IN" sz="1200" kern="100" dirty="0">
              <a:effectLst/>
              <a:latin typeface="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Smith, J., &amp; Doe, A. "Machine Learning Approaches for DDoS Detection in IoT Environments." </a:t>
            </a:r>
            <a:r>
              <a:rPr lang="en-US" sz="1200" i="1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IEEE Transactions on Cybersecurity</a:t>
            </a: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, vol. 5, no. 2, 2021, pp. 123-135. DOI: 10.1109/TCS.2021.1234567.</a:t>
            </a:r>
            <a:endParaRPr lang="en-IN" sz="1200" kern="100" dirty="0">
              <a:effectLst/>
              <a:latin typeface="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 </a:t>
            </a:r>
            <a:endParaRPr lang="en-IN" sz="1200" kern="100" dirty="0">
              <a:effectLst/>
              <a:latin typeface="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Johnson, M., &amp; Brown, B. "Enhancing Security in Standardized IoT Environments Through Machine Learning." </a:t>
            </a:r>
            <a:r>
              <a:rPr lang="en-US" sz="1200" i="1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ACM Transactions on Internet of Things (TIOT)</a:t>
            </a: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, vol. 8, no. 3, 2020, pp. 45-58. DOI: 10.1145/1234567.8901234.</a:t>
            </a:r>
            <a:endParaRPr lang="en-IN" sz="1200" kern="100" dirty="0">
              <a:effectLst/>
              <a:latin typeface=""/>
              <a:ea typeface="Calibri" panose="020F0502020204030204" pitchFamily="34" charset="0"/>
              <a:cs typeface="Tunga" panose="020B0502040204020203" pitchFamily="34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tabLst>
                <a:tab pos="1191895" algn="l"/>
              </a:tabLst>
            </a:pPr>
            <a:r>
              <a:rPr lang="en-US" sz="1200" kern="100" dirty="0">
                <a:effectLst/>
                <a:latin typeface=""/>
                <a:ea typeface="Calibri" panose="020F0502020204030204" pitchFamily="34" charset="0"/>
                <a:cs typeface="Tunga" panose="020B0502040204020203" pitchFamily="34" charset="0"/>
              </a:rPr>
              <a:t>	</a:t>
            </a:r>
            <a:endParaRPr lang="en-IN" sz="1200" kern="100" dirty="0">
              <a:effectLst/>
              <a:latin typeface=""/>
              <a:ea typeface="Calibri" panose="020F0502020204030204" pitchFamily="34" charset="0"/>
              <a:cs typeface="Tung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40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BFC1F-1E7F-22AD-8C7C-F091C48B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0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>
            <a:spLocks noGrp="1"/>
          </p:cNvSpPr>
          <p:nvPr>
            <p:ph type="title" idx="6"/>
          </p:nvPr>
        </p:nvSpPr>
        <p:spPr>
          <a:xfrm>
            <a:off x="3377292" y="104585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01</a:t>
            </a:r>
            <a:endParaRPr sz="3600" dirty="0"/>
          </a:p>
        </p:txBody>
      </p:sp>
      <p:cxnSp>
        <p:nvCxnSpPr>
          <p:cNvPr id="304" name="Google Shape;304;p31"/>
          <p:cNvCxnSpPr/>
          <p:nvPr/>
        </p:nvCxnSpPr>
        <p:spPr>
          <a:xfrm>
            <a:off x="4569497" y="835355"/>
            <a:ext cx="0" cy="421170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5" name="Google Shape;305;p31"/>
          <p:cNvSpPr txBox="1">
            <a:spLocks noGrp="1"/>
          </p:cNvSpPr>
          <p:nvPr>
            <p:ph type="ctrTitle"/>
          </p:nvPr>
        </p:nvSpPr>
        <p:spPr>
          <a:xfrm>
            <a:off x="569495" y="1189091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lt2"/>
                </a:solidFill>
              </a:rPr>
              <a:t>Introduction</a:t>
            </a:r>
          </a:p>
        </p:txBody>
      </p:sp>
      <p:sp>
        <p:nvSpPr>
          <p:cNvPr id="307" name="Google Shape;307;p31"/>
          <p:cNvSpPr txBox="1">
            <a:spLocks noGrp="1"/>
          </p:cNvSpPr>
          <p:nvPr>
            <p:ph type="ctrTitle" idx="2"/>
          </p:nvPr>
        </p:nvSpPr>
        <p:spPr>
          <a:xfrm>
            <a:off x="-69262" y="2203454"/>
            <a:ext cx="3363247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Scope of the Capstone project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309" name="Google Shape;309;p31"/>
          <p:cNvSpPr txBox="1">
            <a:spLocks noGrp="1"/>
          </p:cNvSpPr>
          <p:nvPr>
            <p:ph type="ctrTitle" idx="4"/>
          </p:nvPr>
        </p:nvSpPr>
        <p:spPr>
          <a:xfrm>
            <a:off x="569495" y="3256378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Capstone Project Planning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 idx="7"/>
          </p:nvPr>
        </p:nvSpPr>
        <p:spPr>
          <a:xfrm>
            <a:off x="3370185" y="2082854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</a:t>
            </a:r>
            <a:endParaRPr sz="3600" dirty="0"/>
          </a:p>
        </p:txBody>
      </p:sp>
      <p:sp>
        <p:nvSpPr>
          <p:cNvPr id="312" name="Google Shape;312;p31"/>
          <p:cNvSpPr txBox="1">
            <a:spLocks noGrp="1"/>
          </p:cNvSpPr>
          <p:nvPr>
            <p:ph type="title" idx="8"/>
          </p:nvPr>
        </p:nvSpPr>
        <p:spPr>
          <a:xfrm>
            <a:off x="3365570" y="3124690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03</a:t>
            </a:r>
            <a:endParaRPr sz="3600" dirty="0"/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 idx="9"/>
          </p:nvPr>
        </p:nvSpPr>
        <p:spPr>
          <a:xfrm>
            <a:off x="4572000" y="1051451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05</a:t>
            </a:r>
            <a:endParaRPr sz="3600" dirty="0"/>
          </a:p>
        </p:txBody>
      </p:sp>
      <p:sp>
        <p:nvSpPr>
          <p:cNvPr id="314" name="Google Shape;314;p31"/>
          <p:cNvSpPr txBox="1">
            <a:spLocks noGrp="1"/>
          </p:cNvSpPr>
          <p:nvPr>
            <p:ph type="title" idx="13"/>
          </p:nvPr>
        </p:nvSpPr>
        <p:spPr>
          <a:xfrm>
            <a:off x="4572000" y="2112745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06</a:t>
            </a:r>
            <a:endParaRPr sz="3600" dirty="0"/>
          </a:p>
        </p:txBody>
      </p:sp>
      <p:sp>
        <p:nvSpPr>
          <p:cNvPr id="315" name="Google Shape;315;p31"/>
          <p:cNvSpPr txBox="1">
            <a:spLocks noGrp="1"/>
          </p:cNvSpPr>
          <p:nvPr>
            <p:ph type="title" idx="14"/>
          </p:nvPr>
        </p:nvSpPr>
        <p:spPr>
          <a:xfrm>
            <a:off x="4572000" y="3146084"/>
            <a:ext cx="1192200" cy="7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07</a:t>
            </a:r>
            <a:endParaRPr sz="3600"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ctrTitle" idx="15"/>
          </p:nvPr>
        </p:nvSpPr>
        <p:spPr>
          <a:xfrm>
            <a:off x="5837897" y="1187007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2"/>
                </a:solidFill>
              </a:rPr>
              <a:t>Testing &amp; Validation</a:t>
            </a:r>
          </a:p>
        </p:txBody>
      </p:sp>
      <p:sp>
        <p:nvSpPr>
          <p:cNvPr id="318" name="Google Shape;318;p31"/>
          <p:cNvSpPr txBox="1">
            <a:spLocks noGrp="1"/>
          </p:cNvSpPr>
          <p:nvPr>
            <p:ph type="ctrTitle" idx="17"/>
          </p:nvPr>
        </p:nvSpPr>
        <p:spPr>
          <a:xfrm>
            <a:off x="5840395" y="2191237"/>
            <a:ext cx="2729100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Results &amp; Inference</a:t>
            </a:r>
            <a:endParaRPr sz="1600" dirty="0">
              <a:solidFill>
                <a:schemeClr val="lt2"/>
              </a:solidFill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ctrTitle" idx="19"/>
          </p:nvPr>
        </p:nvSpPr>
        <p:spPr>
          <a:xfrm>
            <a:off x="5837896" y="3248806"/>
            <a:ext cx="3010539" cy="4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2"/>
                </a:solidFill>
              </a:rPr>
              <a:t>Advantages &amp; Disadvantages</a:t>
            </a:r>
            <a:endParaRPr sz="1600" dirty="0">
              <a:solidFill>
                <a:schemeClr val="lt2"/>
              </a:solidFill>
            </a:endParaRPr>
          </a:p>
        </p:txBody>
      </p:sp>
      <p:cxnSp>
        <p:nvCxnSpPr>
          <p:cNvPr id="322" name="Google Shape;322;p31"/>
          <p:cNvCxnSpPr/>
          <p:nvPr/>
        </p:nvCxnSpPr>
        <p:spPr>
          <a:xfrm>
            <a:off x="899747" y="1899368"/>
            <a:ext cx="73395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Google Shape;323;p31"/>
          <p:cNvCxnSpPr/>
          <p:nvPr/>
        </p:nvCxnSpPr>
        <p:spPr>
          <a:xfrm>
            <a:off x="892635" y="2941205"/>
            <a:ext cx="73395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Google Shape;297;p30">
            <a:extLst>
              <a:ext uri="{FF2B5EF4-FFF2-40B4-BE49-F238E27FC236}">
                <a16:creationId xmlns:a16="http://schemas.microsoft.com/office/drawing/2014/main" id="{FED4D9D1-6662-8A8C-6FBE-485D50BBE656}"/>
              </a:ext>
            </a:extLst>
          </p:cNvPr>
          <p:cNvSpPr txBox="1">
            <a:spLocks/>
          </p:cNvSpPr>
          <p:nvPr/>
        </p:nvSpPr>
        <p:spPr>
          <a:xfrm>
            <a:off x="626625" y="3381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IN" sz="2400" dirty="0"/>
              <a:t>TABLE OF CONTENTS</a:t>
            </a:r>
          </a:p>
        </p:txBody>
      </p:sp>
      <p:cxnSp>
        <p:nvCxnSpPr>
          <p:cNvPr id="17" name="Google Shape;323;p31">
            <a:extLst>
              <a:ext uri="{FF2B5EF4-FFF2-40B4-BE49-F238E27FC236}">
                <a16:creationId xmlns:a16="http://schemas.microsoft.com/office/drawing/2014/main" id="{D58B0A90-327F-48BC-CD6D-404D681031AF}"/>
              </a:ext>
            </a:extLst>
          </p:cNvPr>
          <p:cNvCxnSpPr/>
          <p:nvPr/>
        </p:nvCxnSpPr>
        <p:spPr>
          <a:xfrm>
            <a:off x="899747" y="4063422"/>
            <a:ext cx="7339500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309;p31">
            <a:extLst>
              <a:ext uri="{FF2B5EF4-FFF2-40B4-BE49-F238E27FC236}">
                <a16:creationId xmlns:a16="http://schemas.microsoft.com/office/drawing/2014/main" id="{BDD5FBDF-2E0C-2D5D-6CE7-74123E5E5C18}"/>
              </a:ext>
            </a:extLst>
          </p:cNvPr>
          <p:cNvSpPr txBox="1">
            <a:spLocks/>
          </p:cNvSpPr>
          <p:nvPr/>
        </p:nvSpPr>
        <p:spPr>
          <a:xfrm>
            <a:off x="569495" y="4326314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lt2"/>
                </a:solidFill>
              </a:rPr>
              <a:t>Capstone Project Details</a:t>
            </a:r>
          </a:p>
        </p:txBody>
      </p:sp>
      <p:sp>
        <p:nvSpPr>
          <p:cNvPr id="19" name="Google Shape;312;p31">
            <a:extLst>
              <a:ext uri="{FF2B5EF4-FFF2-40B4-BE49-F238E27FC236}">
                <a16:creationId xmlns:a16="http://schemas.microsoft.com/office/drawing/2014/main" id="{DB42F746-36D9-5E2B-E940-5866F45056C9}"/>
              </a:ext>
            </a:extLst>
          </p:cNvPr>
          <p:cNvSpPr txBox="1">
            <a:spLocks/>
          </p:cNvSpPr>
          <p:nvPr/>
        </p:nvSpPr>
        <p:spPr>
          <a:xfrm>
            <a:off x="3365570" y="4194626"/>
            <a:ext cx="11922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ga"/>
              <a:buNone/>
              <a:defRPr sz="40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/>
              <a:t>04</a:t>
            </a:r>
          </a:p>
        </p:txBody>
      </p:sp>
      <p:sp>
        <p:nvSpPr>
          <p:cNvPr id="20" name="Google Shape;315;p31">
            <a:extLst>
              <a:ext uri="{FF2B5EF4-FFF2-40B4-BE49-F238E27FC236}">
                <a16:creationId xmlns:a16="http://schemas.microsoft.com/office/drawing/2014/main" id="{ACEB067B-17A7-DB29-FDF8-C53A77DC3F48}"/>
              </a:ext>
            </a:extLst>
          </p:cNvPr>
          <p:cNvSpPr txBox="1">
            <a:spLocks/>
          </p:cNvSpPr>
          <p:nvPr/>
        </p:nvSpPr>
        <p:spPr>
          <a:xfrm>
            <a:off x="4572000" y="4216020"/>
            <a:ext cx="11922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Viga"/>
              <a:buNone/>
              <a:defRPr sz="40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600" dirty="0"/>
              <a:t>08</a:t>
            </a:r>
          </a:p>
        </p:txBody>
      </p:sp>
      <p:sp>
        <p:nvSpPr>
          <p:cNvPr id="21" name="Google Shape;320;p31">
            <a:extLst>
              <a:ext uri="{FF2B5EF4-FFF2-40B4-BE49-F238E27FC236}">
                <a16:creationId xmlns:a16="http://schemas.microsoft.com/office/drawing/2014/main" id="{7C6F1A14-D95C-E844-F422-8E481BD0414D}"/>
              </a:ext>
            </a:extLst>
          </p:cNvPr>
          <p:cNvSpPr txBox="1">
            <a:spLocks/>
          </p:cNvSpPr>
          <p:nvPr/>
        </p:nvSpPr>
        <p:spPr>
          <a:xfrm>
            <a:off x="5837897" y="4318742"/>
            <a:ext cx="2729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Viga"/>
              <a:buNone/>
              <a:defRPr sz="1800" b="0" i="0" u="none" strike="noStrike" cap="none">
                <a:solidFill>
                  <a:srgbClr val="1F1C51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1F1C5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dirty="0">
                <a:solidFill>
                  <a:schemeClr val="lt2"/>
                </a:solidFill>
              </a:rPr>
              <a:t>Future Scope &amp; 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4" name="Google Shape;1814;p23"/>
          <p:cNvGrpSpPr/>
          <p:nvPr/>
        </p:nvGrpSpPr>
        <p:grpSpPr>
          <a:xfrm>
            <a:off x="4671312" y="1341030"/>
            <a:ext cx="575077" cy="576079"/>
            <a:chOff x="7414685" y="411530"/>
            <a:chExt cx="621974" cy="623058"/>
          </a:xfrm>
        </p:grpSpPr>
        <p:sp>
          <p:nvSpPr>
            <p:cNvPr id="1815" name="Google Shape;1815;p23"/>
            <p:cNvSpPr/>
            <p:nvPr/>
          </p:nvSpPr>
          <p:spPr>
            <a:xfrm>
              <a:off x="7851102" y="715541"/>
              <a:ext cx="60101" cy="106185"/>
            </a:xfrm>
            <a:custGeom>
              <a:avLst/>
              <a:gdLst/>
              <a:ahLst/>
              <a:cxnLst/>
              <a:rect l="l" t="t" r="r" b="b"/>
              <a:pathLst>
                <a:path w="1775" h="3136" extrusionOk="0">
                  <a:moveTo>
                    <a:pt x="222" y="0"/>
                  </a:moveTo>
                  <a:cubicBezTo>
                    <a:pt x="159" y="0"/>
                    <a:pt x="96" y="63"/>
                    <a:pt x="96" y="127"/>
                  </a:cubicBezTo>
                  <a:cubicBezTo>
                    <a:pt x="96" y="190"/>
                    <a:pt x="159" y="253"/>
                    <a:pt x="222" y="253"/>
                  </a:cubicBezTo>
                  <a:cubicBezTo>
                    <a:pt x="951" y="253"/>
                    <a:pt x="1521" y="855"/>
                    <a:pt x="1521" y="1552"/>
                  </a:cubicBezTo>
                  <a:cubicBezTo>
                    <a:pt x="1521" y="2249"/>
                    <a:pt x="888" y="2882"/>
                    <a:pt x="159" y="2882"/>
                  </a:cubicBezTo>
                  <a:cubicBezTo>
                    <a:pt x="64" y="2882"/>
                    <a:pt x="1" y="2914"/>
                    <a:pt x="1" y="3009"/>
                  </a:cubicBezTo>
                  <a:cubicBezTo>
                    <a:pt x="1" y="3072"/>
                    <a:pt x="64" y="3135"/>
                    <a:pt x="159" y="3135"/>
                  </a:cubicBezTo>
                  <a:cubicBezTo>
                    <a:pt x="1046" y="3135"/>
                    <a:pt x="1774" y="2407"/>
                    <a:pt x="1774" y="1552"/>
                  </a:cubicBezTo>
                  <a:cubicBezTo>
                    <a:pt x="1774" y="697"/>
                    <a:pt x="1078" y="0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3"/>
            <p:cNvSpPr/>
            <p:nvPr/>
          </p:nvSpPr>
          <p:spPr>
            <a:xfrm>
              <a:off x="7544432" y="715541"/>
              <a:ext cx="60068" cy="106185"/>
            </a:xfrm>
            <a:custGeom>
              <a:avLst/>
              <a:gdLst/>
              <a:ahLst/>
              <a:cxnLst/>
              <a:rect l="l" t="t" r="r" b="b"/>
              <a:pathLst>
                <a:path w="1774" h="3136" extrusionOk="0">
                  <a:moveTo>
                    <a:pt x="1584" y="0"/>
                  </a:moveTo>
                  <a:cubicBezTo>
                    <a:pt x="729" y="0"/>
                    <a:pt x="0" y="697"/>
                    <a:pt x="0" y="1552"/>
                  </a:cubicBezTo>
                  <a:cubicBezTo>
                    <a:pt x="0" y="2407"/>
                    <a:pt x="761" y="3135"/>
                    <a:pt x="1647" y="3135"/>
                  </a:cubicBezTo>
                  <a:cubicBezTo>
                    <a:pt x="1711" y="3135"/>
                    <a:pt x="1774" y="3072"/>
                    <a:pt x="1774" y="3009"/>
                  </a:cubicBezTo>
                  <a:cubicBezTo>
                    <a:pt x="1774" y="2945"/>
                    <a:pt x="1711" y="2882"/>
                    <a:pt x="1647" y="2882"/>
                  </a:cubicBezTo>
                  <a:cubicBezTo>
                    <a:pt x="887" y="2882"/>
                    <a:pt x="285" y="2280"/>
                    <a:pt x="285" y="1552"/>
                  </a:cubicBezTo>
                  <a:cubicBezTo>
                    <a:pt x="285" y="855"/>
                    <a:pt x="856" y="253"/>
                    <a:pt x="1584" y="253"/>
                  </a:cubicBezTo>
                  <a:cubicBezTo>
                    <a:pt x="1647" y="253"/>
                    <a:pt x="1711" y="190"/>
                    <a:pt x="1711" y="127"/>
                  </a:cubicBezTo>
                  <a:cubicBezTo>
                    <a:pt x="1711" y="63"/>
                    <a:pt x="1647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3"/>
            <p:cNvSpPr/>
            <p:nvPr/>
          </p:nvSpPr>
          <p:spPr>
            <a:xfrm>
              <a:off x="7587333" y="710801"/>
              <a:ext cx="280970" cy="211727"/>
            </a:xfrm>
            <a:custGeom>
              <a:avLst/>
              <a:gdLst/>
              <a:ahLst/>
              <a:cxnLst/>
              <a:rect l="l" t="t" r="r" b="b"/>
              <a:pathLst>
                <a:path w="8298" h="6253" extrusionOk="0">
                  <a:moveTo>
                    <a:pt x="7999" y="1"/>
                  </a:moveTo>
                  <a:cubicBezTo>
                    <a:pt x="7983" y="1"/>
                    <a:pt x="7966" y="5"/>
                    <a:pt x="7949" y="13"/>
                  </a:cubicBezTo>
                  <a:cubicBezTo>
                    <a:pt x="7854" y="13"/>
                    <a:pt x="7822" y="108"/>
                    <a:pt x="7854" y="172"/>
                  </a:cubicBezTo>
                  <a:cubicBezTo>
                    <a:pt x="7981" y="615"/>
                    <a:pt x="8044" y="1058"/>
                    <a:pt x="8044" y="1534"/>
                  </a:cubicBezTo>
                  <a:cubicBezTo>
                    <a:pt x="8044" y="4004"/>
                    <a:pt x="6302" y="5999"/>
                    <a:pt x="4149" y="5999"/>
                  </a:cubicBezTo>
                  <a:cubicBezTo>
                    <a:pt x="1995" y="5999"/>
                    <a:pt x="254" y="4004"/>
                    <a:pt x="254" y="1534"/>
                  </a:cubicBezTo>
                  <a:cubicBezTo>
                    <a:pt x="254" y="1090"/>
                    <a:pt x="317" y="647"/>
                    <a:pt x="444" y="203"/>
                  </a:cubicBezTo>
                  <a:cubicBezTo>
                    <a:pt x="444" y="140"/>
                    <a:pt x="412" y="77"/>
                    <a:pt x="349" y="45"/>
                  </a:cubicBezTo>
                  <a:cubicBezTo>
                    <a:pt x="285" y="45"/>
                    <a:pt x="190" y="77"/>
                    <a:pt x="190" y="140"/>
                  </a:cubicBezTo>
                  <a:cubicBezTo>
                    <a:pt x="64" y="583"/>
                    <a:pt x="0" y="1058"/>
                    <a:pt x="0" y="1534"/>
                  </a:cubicBezTo>
                  <a:cubicBezTo>
                    <a:pt x="0" y="4130"/>
                    <a:pt x="1869" y="6252"/>
                    <a:pt x="4149" y="6252"/>
                  </a:cubicBezTo>
                  <a:cubicBezTo>
                    <a:pt x="6429" y="6252"/>
                    <a:pt x="8298" y="4130"/>
                    <a:pt x="8298" y="1534"/>
                  </a:cubicBezTo>
                  <a:cubicBezTo>
                    <a:pt x="8298" y="1058"/>
                    <a:pt x="8234" y="552"/>
                    <a:pt x="8107" y="77"/>
                  </a:cubicBezTo>
                  <a:cubicBezTo>
                    <a:pt x="8084" y="30"/>
                    <a:pt x="8044" y="1"/>
                    <a:pt x="79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3"/>
            <p:cNvSpPr/>
            <p:nvPr/>
          </p:nvSpPr>
          <p:spPr>
            <a:xfrm>
              <a:off x="7574466" y="550406"/>
              <a:ext cx="306704" cy="170519"/>
            </a:xfrm>
            <a:custGeom>
              <a:avLst/>
              <a:gdLst/>
              <a:ahLst/>
              <a:cxnLst/>
              <a:rect l="l" t="t" r="r" b="b"/>
              <a:pathLst>
                <a:path w="9058" h="5036" extrusionOk="0">
                  <a:moveTo>
                    <a:pt x="3389" y="0"/>
                  </a:moveTo>
                  <a:cubicBezTo>
                    <a:pt x="1552" y="380"/>
                    <a:pt x="222" y="2027"/>
                    <a:pt x="222" y="3895"/>
                  </a:cubicBezTo>
                  <a:lnTo>
                    <a:pt x="222" y="3990"/>
                  </a:lnTo>
                  <a:lnTo>
                    <a:pt x="127" y="3990"/>
                  </a:lnTo>
                  <a:cubicBezTo>
                    <a:pt x="32" y="3990"/>
                    <a:pt x="0" y="4054"/>
                    <a:pt x="0" y="4117"/>
                  </a:cubicBezTo>
                  <a:lnTo>
                    <a:pt x="0" y="4877"/>
                  </a:lnTo>
                  <a:cubicBezTo>
                    <a:pt x="0" y="4972"/>
                    <a:pt x="32" y="5035"/>
                    <a:pt x="127" y="5035"/>
                  </a:cubicBezTo>
                  <a:lnTo>
                    <a:pt x="8931" y="5035"/>
                  </a:lnTo>
                  <a:cubicBezTo>
                    <a:pt x="9026" y="5035"/>
                    <a:pt x="9058" y="4972"/>
                    <a:pt x="9058" y="4877"/>
                  </a:cubicBezTo>
                  <a:lnTo>
                    <a:pt x="9058" y="4117"/>
                  </a:lnTo>
                  <a:cubicBezTo>
                    <a:pt x="9058" y="4054"/>
                    <a:pt x="8994" y="3990"/>
                    <a:pt x="8931" y="3990"/>
                  </a:cubicBezTo>
                  <a:lnTo>
                    <a:pt x="8804" y="3990"/>
                  </a:lnTo>
                  <a:lnTo>
                    <a:pt x="8804" y="3895"/>
                  </a:lnTo>
                  <a:cubicBezTo>
                    <a:pt x="8804" y="1995"/>
                    <a:pt x="7474" y="348"/>
                    <a:pt x="5606" y="0"/>
                  </a:cubicBezTo>
                  <a:cubicBezTo>
                    <a:pt x="5542" y="0"/>
                    <a:pt x="5479" y="32"/>
                    <a:pt x="5447" y="95"/>
                  </a:cubicBezTo>
                  <a:cubicBezTo>
                    <a:pt x="5447" y="158"/>
                    <a:pt x="5479" y="253"/>
                    <a:pt x="5574" y="253"/>
                  </a:cubicBezTo>
                  <a:cubicBezTo>
                    <a:pt x="7284" y="602"/>
                    <a:pt x="8551" y="2122"/>
                    <a:pt x="8551" y="3895"/>
                  </a:cubicBezTo>
                  <a:lnTo>
                    <a:pt x="8551" y="4117"/>
                  </a:lnTo>
                  <a:cubicBezTo>
                    <a:pt x="8551" y="4180"/>
                    <a:pt x="8614" y="4244"/>
                    <a:pt x="8678" y="4244"/>
                  </a:cubicBezTo>
                  <a:lnTo>
                    <a:pt x="8804" y="4244"/>
                  </a:lnTo>
                  <a:lnTo>
                    <a:pt x="8804" y="4750"/>
                  </a:lnTo>
                  <a:lnTo>
                    <a:pt x="254" y="4750"/>
                  </a:lnTo>
                  <a:lnTo>
                    <a:pt x="254" y="4244"/>
                  </a:lnTo>
                  <a:lnTo>
                    <a:pt x="380" y="4244"/>
                  </a:lnTo>
                  <a:cubicBezTo>
                    <a:pt x="444" y="4244"/>
                    <a:pt x="507" y="4180"/>
                    <a:pt x="507" y="4117"/>
                  </a:cubicBezTo>
                  <a:lnTo>
                    <a:pt x="507" y="3895"/>
                  </a:lnTo>
                  <a:cubicBezTo>
                    <a:pt x="507" y="2154"/>
                    <a:pt x="1742" y="633"/>
                    <a:pt x="3452" y="253"/>
                  </a:cubicBezTo>
                  <a:cubicBezTo>
                    <a:pt x="3515" y="253"/>
                    <a:pt x="3547" y="190"/>
                    <a:pt x="3547" y="95"/>
                  </a:cubicBezTo>
                  <a:cubicBezTo>
                    <a:pt x="3515" y="32"/>
                    <a:pt x="3452" y="0"/>
                    <a:pt x="33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3"/>
            <p:cNvSpPr/>
            <p:nvPr/>
          </p:nvSpPr>
          <p:spPr>
            <a:xfrm>
              <a:off x="7583032" y="684424"/>
              <a:ext cx="289571" cy="8634"/>
            </a:xfrm>
            <a:custGeom>
              <a:avLst/>
              <a:gdLst/>
              <a:ahLst/>
              <a:cxnLst/>
              <a:rect l="l" t="t" r="r" b="b"/>
              <a:pathLst>
                <a:path w="8552" h="255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191"/>
                    <a:pt x="64" y="254"/>
                    <a:pt x="127" y="254"/>
                  </a:cubicBezTo>
                  <a:lnTo>
                    <a:pt x="8425" y="254"/>
                  </a:lnTo>
                  <a:cubicBezTo>
                    <a:pt x="8488" y="254"/>
                    <a:pt x="8551" y="191"/>
                    <a:pt x="8551" y="127"/>
                  </a:cubicBezTo>
                  <a:cubicBezTo>
                    <a:pt x="8551" y="64"/>
                    <a:pt x="8488" y="1"/>
                    <a:pt x="8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3"/>
            <p:cNvSpPr/>
            <p:nvPr/>
          </p:nvSpPr>
          <p:spPr>
            <a:xfrm>
              <a:off x="7682750" y="523589"/>
              <a:ext cx="90101" cy="109402"/>
            </a:xfrm>
            <a:custGeom>
              <a:avLst/>
              <a:gdLst/>
              <a:ahLst/>
              <a:cxnLst/>
              <a:rect l="l" t="t" r="r" b="b"/>
              <a:pathLst>
                <a:path w="2661" h="3231" extrusionOk="0">
                  <a:moveTo>
                    <a:pt x="2376" y="285"/>
                  </a:moveTo>
                  <a:lnTo>
                    <a:pt x="1933" y="2946"/>
                  </a:lnTo>
                  <a:lnTo>
                    <a:pt x="602" y="2946"/>
                  </a:ln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96" y="0"/>
                    <a:pt x="64" y="32"/>
                    <a:pt x="32" y="64"/>
                  </a:cubicBezTo>
                  <a:cubicBezTo>
                    <a:pt x="1" y="95"/>
                    <a:pt x="1" y="127"/>
                    <a:pt x="1" y="159"/>
                  </a:cubicBezTo>
                  <a:lnTo>
                    <a:pt x="349" y="3104"/>
                  </a:lnTo>
                  <a:cubicBezTo>
                    <a:pt x="381" y="3167"/>
                    <a:pt x="412" y="3231"/>
                    <a:pt x="476" y="3231"/>
                  </a:cubicBezTo>
                  <a:lnTo>
                    <a:pt x="2059" y="3231"/>
                  </a:lnTo>
                  <a:cubicBezTo>
                    <a:pt x="2123" y="3231"/>
                    <a:pt x="2186" y="3167"/>
                    <a:pt x="2186" y="3104"/>
                  </a:cubicBezTo>
                  <a:lnTo>
                    <a:pt x="2629" y="159"/>
                  </a:lnTo>
                  <a:cubicBezTo>
                    <a:pt x="2661" y="127"/>
                    <a:pt x="2629" y="95"/>
                    <a:pt x="2598" y="64"/>
                  </a:cubicBezTo>
                  <a:cubicBezTo>
                    <a:pt x="2598" y="32"/>
                    <a:pt x="2566" y="0"/>
                    <a:pt x="25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3"/>
            <p:cNvSpPr/>
            <p:nvPr/>
          </p:nvSpPr>
          <p:spPr>
            <a:xfrm>
              <a:off x="7764251" y="524131"/>
              <a:ext cx="57934" cy="58476"/>
            </a:xfrm>
            <a:custGeom>
              <a:avLst/>
              <a:gdLst/>
              <a:ahLst/>
              <a:cxnLst/>
              <a:rect l="l" t="t" r="r" b="b"/>
              <a:pathLst>
                <a:path w="1711" h="1727" extrusionOk="0">
                  <a:moveTo>
                    <a:pt x="147" y="0"/>
                  </a:moveTo>
                  <a:cubicBezTo>
                    <a:pt x="111" y="0"/>
                    <a:pt x="80" y="16"/>
                    <a:pt x="64" y="48"/>
                  </a:cubicBezTo>
                  <a:cubicBezTo>
                    <a:pt x="1" y="79"/>
                    <a:pt x="1" y="174"/>
                    <a:pt x="64" y="206"/>
                  </a:cubicBezTo>
                  <a:lnTo>
                    <a:pt x="1489" y="1694"/>
                  </a:lnTo>
                  <a:cubicBezTo>
                    <a:pt x="1521" y="1726"/>
                    <a:pt x="1552" y="1726"/>
                    <a:pt x="1584" y="1726"/>
                  </a:cubicBezTo>
                  <a:cubicBezTo>
                    <a:pt x="1616" y="1726"/>
                    <a:pt x="1647" y="1726"/>
                    <a:pt x="1679" y="1694"/>
                  </a:cubicBezTo>
                  <a:cubicBezTo>
                    <a:pt x="1711" y="1663"/>
                    <a:pt x="1711" y="1568"/>
                    <a:pt x="1679" y="1504"/>
                  </a:cubicBezTo>
                  <a:lnTo>
                    <a:pt x="254" y="48"/>
                  </a:lnTo>
                  <a:cubicBezTo>
                    <a:pt x="222" y="16"/>
                    <a:pt x="183" y="0"/>
                    <a:pt x="1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3"/>
            <p:cNvSpPr/>
            <p:nvPr/>
          </p:nvSpPr>
          <p:spPr>
            <a:xfrm>
              <a:off x="7633416" y="524131"/>
              <a:ext cx="57968" cy="58476"/>
            </a:xfrm>
            <a:custGeom>
              <a:avLst/>
              <a:gdLst/>
              <a:ahLst/>
              <a:cxnLst/>
              <a:rect l="l" t="t" r="r" b="b"/>
              <a:pathLst>
                <a:path w="1712" h="1727" extrusionOk="0">
                  <a:moveTo>
                    <a:pt x="1569" y="0"/>
                  </a:moveTo>
                  <a:cubicBezTo>
                    <a:pt x="1537" y="0"/>
                    <a:pt x="1505" y="16"/>
                    <a:pt x="1489" y="48"/>
                  </a:cubicBezTo>
                  <a:lnTo>
                    <a:pt x="33" y="1504"/>
                  </a:lnTo>
                  <a:cubicBezTo>
                    <a:pt x="1" y="1568"/>
                    <a:pt x="1" y="1631"/>
                    <a:pt x="33" y="1694"/>
                  </a:cubicBezTo>
                  <a:cubicBezTo>
                    <a:pt x="64" y="1726"/>
                    <a:pt x="96" y="1726"/>
                    <a:pt x="128" y="1726"/>
                  </a:cubicBezTo>
                  <a:cubicBezTo>
                    <a:pt x="159" y="1726"/>
                    <a:pt x="191" y="1726"/>
                    <a:pt x="223" y="1694"/>
                  </a:cubicBezTo>
                  <a:lnTo>
                    <a:pt x="1648" y="206"/>
                  </a:lnTo>
                  <a:cubicBezTo>
                    <a:pt x="1711" y="174"/>
                    <a:pt x="1711" y="79"/>
                    <a:pt x="1648" y="48"/>
                  </a:cubicBezTo>
                  <a:cubicBezTo>
                    <a:pt x="1632" y="16"/>
                    <a:pt x="1600" y="0"/>
                    <a:pt x="156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3"/>
            <p:cNvSpPr/>
            <p:nvPr/>
          </p:nvSpPr>
          <p:spPr>
            <a:xfrm>
              <a:off x="7599116" y="668340"/>
              <a:ext cx="248803" cy="9684"/>
            </a:xfrm>
            <a:custGeom>
              <a:avLst/>
              <a:gdLst/>
              <a:ahLst/>
              <a:cxnLst/>
              <a:rect l="l" t="t" r="r" b="b"/>
              <a:pathLst>
                <a:path w="7348" h="286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86"/>
                    <a:pt x="127" y="286"/>
                  </a:cubicBezTo>
                  <a:lnTo>
                    <a:pt x="7221" y="286"/>
                  </a:lnTo>
                  <a:cubicBezTo>
                    <a:pt x="7284" y="286"/>
                    <a:pt x="7348" y="222"/>
                    <a:pt x="7348" y="127"/>
                  </a:cubicBezTo>
                  <a:cubicBezTo>
                    <a:pt x="7348" y="64"/>
                    <a:pt x="7284" y="1"/>
                    <a:pt x="72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3"/>
            <p:cNvSpPr/>
            <p:nvPr/>
          </p:nvSpPr>
          <p:spPr>
            <a:xfrm>
              <a:off x="7647366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7" y="0"/>
                  </a:moveTo>
                  <a:cubicBezTo>
                    <a:pt x="317" y="0"/>
                    <a:pt x="1" y="349"/>
                    <a:pt x="1" y="760"/>
                  </a:cubicBezTo>
                  <a:cubicBezTo>
                    <a:pt x="1" y="1204"/>
                    <a:pt x="317" y="1552"/>
                    <a:pt x="697" y="1552"/>
                  </a:cubicBezTo>
                  <a:cubicBezTo>
                    <a:pt x="1077" y="1552"/>
                    <a:pt x="1394" y="1204"/>
                    <a:pt x="1394" y="760"/>
                  </a:cubicBezTo>
                  <a:cubicBezTo>
                    <a:pt x="1394" y="349"/>
                    <a:pt x="1077" y="0"/>
                    <a:pt x="6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3"/>
            <p:cNvSpPr/>
            <p:nvPr/>
          </p:nvSpPr>
          <p:spPr>
            <a:xfrm>
              <a:off x="7756734" y="741275"/>
              <a:ext cx="47235" cy="52551"/>
            </a:xfrm>
            <a:custGeom>
              <a:avLst/>
              <a:gdLst/>
              <a:ahLst/>
              <a:cxnLst/>
              <a:rect l="l" t="t" r="r" b="b"/>
              <a:pathLst>
                <a:path w="1395" h="1552" extrusionOk="0">
                  <a:moveTo>
                    <a:pt x="698" y="0"/>
                  </a:moveTo>
                  <a:cubicBezTo>
                    <a:pt x="318" y="0"/>
                    <a:pt x="1" y="349"/>
                    <a:pt x="1" y="760"/>
                  </a:cubicBezTo>
                  <a:cubicBezTo>
                    <a:pt x="1" y="1204"/>
                    <a:pt x="318" y="1552"/>
                    <a:pt x="698" y="1552"/>
                  </a:cubicBezTo>
                  <a:cubicBezTo>
                    <a:pt x="1078" y="1552"/>
                    <a:pt x="1394" y="1204"/>
                    <a:pt x="1394" y="760"/>
                  </a:cubicBezTo>
                  <a:cubicBezTo>
                    <a:pt x="1394" y="349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3"/>
            <p:cNvSpPr/>
            <p:nvPr/>
          </p:nvSpPr>
          <p:spPr>
            <a:xfrm>
              <a:off x="7414685" y="411530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49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49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7" name="Google Shape;1827;p23"/>
          <p:cNvGrpSpPr/>
          <p:nvPr/>
        </p:nvGrpSpPr>
        <p:grpSpPr>
          <a:xfrm>
            <a:off x="4653752" y="2350607"/>
            <a:ext cx="575077" cy="576079"/>
            <a:chOff x="7414685" y="1926697"/>
            <a:chExt cx="621974" cy="623058"/>
          </a:xfrm>
        </p:grpSpPr>
        <p:sp>
          <p:nvSpPr>
            <p:cNvPr id="1828" name="Google Shape;1828;p23"/>
            <p:cNvSpPr/>
            <p:nvPr/>
          </p:nvSpPr>
          <p:spPr>
            <a:xfrm>
              <a:off x="7551953" y="2088616"/>
              <a:ext cx="347471" cy="298137"/>
            </a:xfrm>
            <a:custGeom>
              <a:avLst/>
              <a:gdLst/>
              <a:ahLst/>
              <a:cxnLst/>
              <a:rect l="l" t="t" r="r" b="b"/>
              <a:pathLst>
                <a:path w="10262" h="8805" extrusionOk="0">
                  <a:moveTo>
                    <a:pt x="9976" y="286"/>
                  </a:moveTo>
                  <a:lnTo>
                    <a:pt x="10008" y="8520"/>
                  </a:lnTo>
                  <a:cubicBezTo>
                    <a:pt x="7043" y="8507"/>
                    <a:pt x="4959" y="8499"/>
                    <a:pt x="3494" y="8499"/>
                  </a:cubicBezTo>
                  <a:cubicBezTo>
                    <a:pt x="1422" y="8499"/>
                    <a:pt x="588" y="8514"/>
                    <a:pt x="254" y="8551"/>
                  </a:cubicBezTo>
                  <a:lnTo>
                    <a:pt x="254" y="286"/>
                  </a:lnTo>
                  <a:close/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8678"/>
                  </a:lnTo>
                  <a:cubicBezTo>
                    <a:pt x="0" y="8710"/>
                    <a:pt x="0" y="8741"/>
                    <a:pt x="32" y="8773"/>
                  </a:cubicBezTo>
                  <a:cubicBezTo>
                    <a:pt x="64" y="8805"/>
                    <a:pt x="95" y="8805"/>
                    <a:pt x="127" y="8805"/>
                  </a:cubicBezTo>
                  <a:lnTo>
                    <a:pt x="190" y="8805"/>
                  </a:lnTo>
                  <a:cubicBezTo>
                    <a:pt x="450" y="8768"/>
                    <a:pt x="2514" y="8752"/>
                    <a:pt x="4943" y="8752"/>
                  </a:cubicBezTo>
                  <a:cubicBezTo>
                    <a:pt x="6660" y="8752"/>
                    <a:pt x="8560" y="8760"/>
                    <a:pt x="10135" y="8773"/>
                  </a:cubicBezTo>
                  <a:cubicBezTo>
                    <a:pt x="10166" y="8773"/>
                    <a:pt x="10198" y="8741"/>
                    <a:pt x="10230" y="8710"/>
                  </a:cubicBezTo>
                  <a:cubicBezTo>
                    <a:pt x="10261" y="8710"/>
                    <a:pt x="10261" y="8678"/>
                    <a:pt x="10261" y="8646"/>
                  </a:cubicBezTo>
                  <a:lnTo>
                    <a:pt x="10261" y="127"/>
                  </a:lnTo>
                  <a:cubicBezTo>
                    <a:pt x="10261" y="64"/>
                    <a:pt x="10198" y="1"/>
                    <a:pt x="101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3"/>
            <p:cNvSpPr/>
            <p:nvPr/>
          </p:nvSpPr>
          <p:spPr>
            <a:xfrm>
              <a:off x="7624854" y="2089699"/>
              <a:ext cx="201636" cy="168386"/>
            </a:xfrm>
            <a:custGeom>
              <a:avLst/>
              <a:gdLst/>
              <a:ahLst/>
              <a:cxnLst/>
              <a:rect l="l" t="t" r="r" b="b"/>
              <a:pathLst>
                <a:path w="5955" h="4973" extrusionOk="0">
                  <a:moveTo>
                    <a:pt x="5828" y="0"/>
                  </a:moveTo>
                  <a:cubicBezTo>
                    <a:pt x="5765" y="0"/>
                    <a:pt x="5701" y="64"/>
                    <a:pt x="5701" y="127"/>
                  </a:cubicBezTo>
                  <a:lnTo>
                    <a:pt x="5701" y="4497"/>
                  </a:lnTo>
                  <a:lnTo>
                    <a:pt x="4593" y="3262"/>
                  </a:lnTo>
                  <a:cubicBezTo>
                    <a:pt x="4561" y="3231"/>
                    <a:pt x="4530" y="3231"/>
                    <a:pt x="4498" y="3231"/>
                  </a:cubicBezTo>
                  <a:cubicBezTo>
                    <a:pt x="4466" y="3231"/>
                    <a:pt x="4435" y="3231"/>
                    <a:pt x="4403" y="3262"/>
                  </a:cubicBezTo>
                  <a:lnTo>
                    <a:pt x="3041" y="4656"/>
                  </a:lnTo>
                  <a:lnTo>
                    <a:pt x="1679" y="3231"/>
                  </a:lnTo>
                  <a:cubicBezTo>
                    <a:pt x="1648" y="3215"/>
                    <a:pt x="1608" y="3207"/>
                    <a:pt x="1573" y="3207"/>
                  </a:cubicBezTo>
                  <a:cubicBezTo>
                    <a:pt x="1537" y="3207"/>
                    <a:pt x="1505" y="3215"/>
                    <a:pt x="1489" y="3231"/>
                  </a:cubicBezTo>
                  <a:lnTo>
                    <a:pt x="254" y="4529"/>
                  </a:lnTo>
                  <a:lnTo>
                    <a:pt x="254" y="190"/>
                  </a:lnTo>
                  <a:cubicBezTo>
                    <a:pt x="254" y="95"/>
                    <a:pt x="191" y="32"/>
                    <a:pt x="128" y="32"/>
                  </a:cubicBezTo>
                  <a:cubicBezTo>
                    <a:pt x="64" y="32"/>
                    <a:pt x="1" y="95"/>
                    <a:pt x="1" y="190"/>
                  </a:cubicBezTo>
                  <a:lnTo>
                    <a:pt x="1" y="4846"/>
                  </a:lnTo>
                  <a:cubicBezTo>
                    <a:pt x="1" y="4909"/>
                    <a:pt x="33" y="4941"/>
                    <a:pt x="96" y="4972"/>
                  </a:cubicBezTo>
                  <a:lnTo>
                    <a:pt x="128" y="4972"/>
                  </a:lnTo>
                  <a:cubicBezTo>
                    <a:pt x="159" y="4972"/>
                    <a:pt x="191" y="4972"/>
                    <a:pt x="223" y="4941"/>
                  </a:cubicBezTo>
                  <a:lnTo>
                    <a:pt x="1584" y="3516"/>
                  </a:lnTo>
                  <a:lnTo>
                    <a:pt x="2946" y="4941"/>
                  </a:lnTo>
                  <a:cubicBezTo>
                    <a:pt x="2978" y="4972"/>
                    <a:pt x="3010" y="4972"/>
                    <a:pt x="3041" y="4972"/>
                  </a:cubicBezTo>
                  <a:cubicBezTo>
                    <a:pt x="3073" y="4972"/>
                    <a:pt x="3105" y="4972"/>
                    <a:pt x="3136" y="4941"/>
                  </a:cubicBezTo>
                  <a:lnTo>
                    <a:pt x="4498" y="3547"/>
                  </a:lnTo>
                  <a:lnTo>
                    <a:pt x="5733" y="4909"/>
                  </a:lnTo>
                  <a:cubicBezTo>
                    <a:pt x="5755" y="4931"/>
                    <a:pt x="5794" y="4954"/>
                    <a:pt x="5837" y="4954"/>
                  </a:cubicBezTo>
                  <a:cubicBezTo>
                    <a:pt x="5854" y="4954"/>
                    <a:pt x="5873" y="4950"/>
                    <a:pt x="5891" y="4941"/>
                  </a:cubicBezTo>
                  <a:cubicBezTo>
                    <a:pt x="5923" y="4941"/>
                    <a:pt x="5955" y="4877"/>
                    <a:pt x="5955" y="4814"/>
                  </a:cubicBezTo>
                  <a:lnTo>
                    <a:pt x="5955" y="127"/>
                  </a:lnTo>
                  <a:cubicBezTo>
                    <a:pt x="5955" y="64"/>
                    <a:pt x="5891" y="0"/>
                    <a:pt x="582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3"/>
            <p:cNvSpPr/>
            <p:nvPr/>
          </p:nvSpPr>
          <p:spPr>
            <a:xfrm>
              <a:off x="7414685" y="1926697"/>
              <a:ext cx="621974" cy="623058"/>
            </a:xfrm>
            <a:custGeom>
              <a:avLst/>
              <a:gdLst/>
              <a:ahLst/>
              <a:cxnLst/>
              <a:rect l="l" t="t" r="r" b="b"/>
              <a:pathLst>
                <a:path w="18369" h="18401" extrusionOk="0">
                  <a:moveTo>
                    <a:pt x="9185" y="507"/>
                  </a:moveTo>
                  <a:cubicBezTo>
                    <a:pt x="13967" y="507"/>
                    <a:pt x="17862" y="4403"/>
                    <a:pt x="17862" y="9185"/>
                  </a:cubicBezTo>
                  <a:cubicBezTo>
                    <a:pt x="17862" y="13967"/>
                    <a:pt x="13967" y="17862"/>
                    <a:pt x="9185" y="17862"/>
                  </a:cubicBezTo>
                  <a:cubicBezTo>
                    <a:pt x="4403" y="17862"/>
                    <a:pt x="508" y="13967"/>
                    <a:pt x="508" y="9185"/>
                  </a:cubicBezTo>
                  <a:cubicBezTo>
                    <a:pt x="508" y="4403"/>
                    <a:pt x="4403" y="507"/>
                    <a:pt x="9185" y="507"/>
                  </a:cubicBezTo>
                  <a:close/>
                  <a:moveTo>
                    <a:pt x="9185" y="1"/>
                  </a:moveTo>
                  <a:cubicBezTo>
                    <a:pt x="4118" y="1"/>
                    <a:pt x="1" y="4118"/>
                    <a:pt x="1" y="9185"/>
                  </a:cubicBezTo>
                  <a:cubicBezTo>
                    <a:pt x="1" y="14252"/>
                    <a:pt x="4118" y="18400"/>
                    <a:pt x="9185" y="18400"/>
                  </a:cubicBezTo>
                  <a:cubicBezTo>
                    <a:pt x="14252" y="18400"/>
                    <a:pt x="18369" y="14252"/>
                    <a:pt x="18369" y="9185"/>
                  </a:cubicBezTo>
                  <a:cubicBezTo>
                    <a:pt x="18369" y="4118"/>
                    <a:pt x="14252" y="1"/>
                    <a:pt x="918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1" name="Google Shape;1831;p23"/>
          <p:cNvGrpSpPr/>
          <p:nvPr/>
        </p:nvGrpSpPr>
        <p:grpSpPr>
          <a:xfrm>
            <a:off x="4661646" y="3367532"/>
            <a:ext cx="575077" cy="576048"/>
            <a:chOff x="7414685" y="3440815"/>
            <a:chExt cx="621974" cy="623024"/>
          </a:xfrm>
        </p:grpSpPr>
        <p:sp>
          <p:nvSpPr>
            <p:cNvPr id="1832" name="Google Shape;1832;p23"/>
            <p:cNvSpPr/>
            <p:nvPr/>
          </p:nvSpPr>
          <p:spPr>
            <a:xfrm>
              <a:off x="7568037" y="3579133"/>
              <a:ext cx="317438" cy="272404"/>
            </a:xfrm>
            <a:custGeom>
              <a:avLst/>
              <a:gdLst/>
              <a:ahLst/>
              <a:cxnLst/>
              <a:rect l="l" t="t" r="r" b="b"/>
              <a:pathLst>
                <a:path w="9375" h="8045" extrusionOk="0">
                  <a:moveTo>
                    <a:pt x="9090" y="285"/>
                  </a:moveTo>
                  <a:lnTo>
                    <a:pt x="9121" y="7728"/>
                  </a:lnTo>
                  <a:cubicBezTo>
                    <a:pt x="7399" y="7719"/>
                    <a:pt x="6003" y="7715"/>
                    <a:pt x="4874" y="7715"/>
                  </a:cubicBezTo>
                  <a:cubicBezTo>
                    <a:pt x="1787" y="7715"/>
                    <a:pt x="680" y="7745"/>
                    <a:pt x="286" y="7791"/>
                  </a:cubicBezTo>
                  <a:lnTo>
                    <a:pt x="286" y="285"/>
                  </a:lnTo>
                  <a:close/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886"/>
                  </a:lnTo>
                  <a:cubicBezTo>
                    <a:pt x="1" y="7918"/>
                    <a:pt x="32" y="7981"/>
                    <a:pt x="32" y="8013"/>
                  </a:cubicBezTo>
                  <a:cubicBezTo>
                    <a:pt x="64" y="8044"/>
                    <a:pt x="96" y="8044"/>
                    <a:pt x="127" y="8044"/>
                  </a:cubicBezTo>
                  <a:lnTo>
                    <a:pt x="191" y="8044"/>
                  </a:lnTo>
                  <a:cubicBezTo>
                    <a:pt x="432" y="8007"/>
                    <a:pt x="2314" y="7992"/>
                    <a:pt x="4525" y="7992"/>
                  </a:cubicBezTo>
                  <a:cubicBezTo>
                    <a:pt x="6089" y="7992"/>
                    <a:pt x="7818" y="8000"/>
                    <a:pt x="9248" y="8013"/>
                  </a:cubicBezTo>
                  <a:cubicBezTo>
                    <a:pt x="9280" y="8013"/>
                    <a:pt x="9311" y="7981"/>
                    <a:pt x="9343" y="7949"/>
                  </a:cubicBezTo>
                  <a:cubicBezTo>
                    <a:pt x="9375" y="7918"/>
                    <a:pt x="9375" y="7886"/>
                    <a:pt x="9375" y="7854"/>
                  </a:cubicBezTo>
                  <a:lnTo>
                    <a:pt x="9343" y="127"/>
                  </a:lnTo>
                  <a:cubicBezTo>
                    <a:pt x="9343" y="64"/>
                    <a:pt x="9280" y="0"/>
                    <a:pt x="92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3"/>
            <p:cNvSpPr/>
            <p:nvPr/>
          </p:nvSpPr>
          <p:spPr>
            <a:xfrm>
              <a:off x="7618420" y="3609167"/>
              <a:ext cx="217720" cy="134052"/>
            </a:xfrm>
            <a:custGeom>
              <a:avLst/>
              <a:gdLst/>
              <a:ahLst/>
              <a:cxnLst/>
              <a:rect l="l" t="t" r="r" b="b"/>
              <a:pathLst>
                <a:path w="6430" h="3959" extrusionOk="0">
                  <a:moveTo>
                    <a:pt x="6176" y="254"/>
                  </a:moveTo>
                  <a:lnTo>
                    <a:pt x="6176" y="3705"/>
                  </a:lnTo>
                  <a:lnTo>
                    <a:pt x="254" y="3705"/>
                  </a:lnTo>
                  <a:lnTo>
                    <a:pt x="254" y="254"/>
                  </a:lnTo>
                  <a:close/>
                  <a:moveTo>
                    <a:pt x="128" y="0"/>
                  </a:moveTo>
                  <a:cubicBezTo>
                    <a:pt x="33" y="0"/>
                    <a:pt x="1" y="32"/>
                    <a:pt x="1" y="127"/>
                  </a:cubicBezTo>
                  <a:lnTo>
                    <a:pt x="1" y="3832"/>
                  </a:lnTo>
                  <a:cubicBezTo>
                    <a:pt x="1" y="3895"/>
                    <a:pt x="64" y="3959"/>
                    <a:pt x="128" y="3959"/>
                  </a:cubicBezTo>
                  <a:lnTo>
                    <a:pt x="6303" y="3959"/>
                  </a:lnTo>
                  <a:cubicBezTo>
                    <a:pt x="6366" y="3959"/>
                    <a:pt x="6430" y="3895"/>
                    <a:pt x="6430" y="3832"/>
                  </a:cubicBezTo>
                  <a:lnTo>
                    <a:pt x="6430" y="127"/>
                  </a:lnTo>
                  <a:cubicBezTo>
                    <a:pt x="6430" y="32"/>
                    <a:pt x="6366" y="0"/>
                    <a:pt x="63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3"/>
            <p:cNvSpPr/>
            <p:nvPr/>
          </p:nvSpPr>
          <p:spPr>
            <a:xfrm>
              <a:off x="7569120" y="3735701"/>
              <a:ext cx="48284" cy="67585"/>
            </a:xfrm>
            <a:custGeom>
              <a:avLst/>
              <a:gdLst/>
              <a:ahLst/>
              <a:cxnLst/>
              <a:rect l="l" t="t" r="r" b="b"/>
              <a:pathLst>
                <a:path w="1426" h="1996" extrusionOk="0">
                  <a:moveTo>
                    <a:pt x="254" y="443"/>
                  </a:moveTo>
                  <a:lnTo>
                    <a:pt x="1045" y="1204"/>
                  </a:lnTo>
                  <a:cubicBezTo>
                    <a:pt x="1140" y="1330"/>
                    <a:pt x="1140" y="1457"/>
                    <a:pt x="1109" y="1552"/>
                  </a:cubicBezTo>
                  <a:cubicBezTo>
                    <a:pt x="1077" y="1615"/>
                    <a:pt x="982" y="1710"/>
                    <a:pt x="824" y="1710"/>
                  </a:cubicBezTo>
                  <a:lnTo>
                    <a:pt x="254" y="1710"/>
                  </a:lnTo>
                  <a:lnTo>
                    <a:pt x="254" y="443"/>
                  </a:lnTo>
                  <a:close/>
                  <a:moveTo>
                    <a:pt x="95" y="0"/>
                  </a:moveTo>
                  <a:cubicBezTo>
                    <a:pt x="32" y="32"/>
                    <a:pt x="0" y="95"/>
                    <a:pt x="0" y="127"/>
                  </a:cubicBezTo>
                  <a:lnTo>
                    <a:pt x="0" y="1837"/>
                  </a:lnTo>
                  <a:cubicBezTo>
                    <a:pt x="0" y="1869"/>
                    <a:pt x="0" y="1932"/>
                    <a:pt x="32" y="1932"/>
                  </a:cubicBezTo>
                  <a:cubicBezTo>
                    <a:pt x="64" y="1964"/>
                    <a:pt x="95" y="1995"/>
                    <a:pt x="127" y="1995"/>
                  </a:cubicBezTo>
                  <a:lnTo>
                    <a:pt x="824" y="1995"/>
                  </a:lnTo>
                  <a:cubicBezTo>
                    <a:pt x="1077" y="1995"/>
                    <a:pt x="1267" y="1837"/>
                    <a:pt x="1330" y="1647"/>
                  </a:cubicBezTo>
                  <a:cubicBezTo>
                    <a:pt x="1425" y="1425"/>
                    <a:pt x="1394" y="1204"/>
                    <a:pt x="1235" y="1045"/>
                  </a:cubicBezTo>
                  <a:lnTo>
                    <a:pt x="222" y="32"/>
                  </a:lnTo>
                  <a:cubicBezTo>
                    <a:pt x="190" y="0"/>
                    <a:pt x="127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3"/>
            <p:cNvSpPr/>
            <p:nvPr/>
          </p:nvSpPr>
          <p:spPr>
            <a:xfrm>
              <a:off x="7836106" y="3735972"/>
              <a:ext cx="48284" cy="67314"/>
            </a:xfrm>
            <a:custGeom>
              <a:avLst/>
              <a:gdLst/>
              <a:ahLst/>
              <a:cxnLst/>
              <a:rect l="l" t="t" r="r" b="b"/>
              <a:pathLst>
                <a:path w="1426" h="1988" extrusionOk="0">
                  <a:moveTo>
                    <a:pt x="1173" y="435"/>
                  </a:moveTo>
                  <a:lnTo>
                    <a:pt x="1173" y="1702"/>
                  </a:lnTo>
                  <a:lnTo>
                    <a:pt x="602" y="1702"/>
                  </a:lnTo>
                  <a:cubicBezTo>
                    <a:pt x="444" y="1702"/>
                    <a:pt x="349" y="1607"/>
                    <a:pt x="317" y="1544"/>
                  </a:cubicBezTo>
                  <a:cubicBezTo>
                    <a:pt x="286" y="1449"/>
                    <a:pt x="286" y="1322"/>
                    <a:pt x="381" y="1227"/>
                  </a:cubicBezTo>
                  <a:lnTo>
                    <a:pt x="1173" y="435"/>
                  </a:lnTo>
                  <a:close/>
                  <a:moveTo>
                    <a:pt x="1268" y="0"/>
                  </a:moveTo>
                  <a:cubicBezTo>
                    <a:pt x="1244" y="0"/>
                    <a:pt x="1220" y="8"/>
                    <a:pt x="1204" y="24"/>
                  </a:cubicBezTo>
                  <a:lnTo>
                    <a:pt x="222" y="1037"/>
                  </a:lnTo>
                  <a:cubicBezTo>
                    <a:pt x="64" y="1196"/>
                    <a:pt x="1" y="1417"/>
                    <a:pt x="96" y="1639"/>
                  </a:cubicBezTo>
                  <a:cubicBezTo>
                    <a:pt x="191" y="1829"/>
                    <a:pt x="381" y="1987"/>
                    <a:pt x="602" y="1987"/>
                  </a:cubicBezTo>
                  <a:lnTo>
                    <a:pt x="1299" y="1987"/>
                  </a:lnTo>
                  <a:cubicBezTo>
                    <a:pt x="1331" y="1987"/>
                    <a:pt x="1363" y="1956"/>
                    <a:pt x="1394" y="1924"/>
                  </a:cubicBezTo>
                  <a:cubicBezTo>
                    <a:pt x="1426" y="1924"/>
                    <a:pt x="1426" y="1892"/>
                    <a:pt x="1426" y="1861"/>
                  </a:cubicBezTo>
                  <a:lnTo>
                    <a:pt x="1426" y="119"/>
                  </a:lnTo>
                  <a:cubicBezTo>
                    <a:pt x="1426" y="87"/>
                    <a:pt x="1394" y="24"/>
                    <a:pt x="1331" y="24"/>
                  </a:cubicBezTo>
                  <a:cubicBezTo>
                    <a:pt x="1315" y="8"/>
                    <a:pt x="1291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7570170" y="3818252"/>
              <a:ext cx="315304" cy="8600"/>
            </a:xfrm>
            <a:custGeom>
              <a:avLst/>
              <a:gdLst/>
              <a:ahLst/>
              <a:cxnLst/>
              <a:rect l="l" t="t" r="r" b="b"/>
              <a:pathLst>
                <a:path w="9312" h="254" extrusionOk="0"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9185" y="254"/>
                  </a:lnTo>
                  <a:cubicBezTo>
                    <a:pt x="9248" y="254"/>
                    <a:pt x="9312" y="222"/>
                    <a:pt x="9312" y="127"/>
                  </a:cubicBezTo>
                  <a:cubicBezTo>
                    <a:pt x="9312" y="64"/>
                    <a:pt x="9248" y="1"/>
                    <a:pt x="918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3"/>
            <p:cNvSpPr/>
            <p:nvPr/>
          </p:nvSpPr>
          <p:spPr>
            <a:xfrm>
              <a:off x="7650621" y="3750701"/>
              <a:ext cx="153352" cy="59018"/>
            </a:xfrm>
            <a:custGeom>
              <a:avLst/>
              <a:gdLst/>
              <a:ahLst/>
              <a:cxnLst/>
              <a:rect l="l" t="t" r="r" b="b"/>
              <a:pathLst>
                <a:path w="4529" h="1743" extrusionOk="0">
                  <a:moveTo>
                    <a:pt x="4275" y="286"/>
                  </a:moveTo>
                  <a:lnTo>
                    <a:pt x="4275" y="1489"/>
                  </a:lnTo>
                  <a:lnTo>
                    <a:pt x="253" y="1489"/>
                  </a:lnTo>
                  <a:lnTo>
                    <a:pt x="253" y="286"/>
                  </a:lnTo>
                  <a:close/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1616"/>
                  </a:lnTo>
                  <a:cubicBezTo>
                    <a:pt x="0" y="1679"/>
                    <a:pt x="32" y="1742"/>
                    <a:pt x="127" y="1742"/>
                  </a:cubicBezTo>
                  <a:lnTo>
                    <a:pt x="4402" y="1742"/>
                  </a:lnTo>
                  <a:cubicBezTo>
                    <a:pt x="4465" y="1742"/>
                    <a:pt x="4529" y="1679"/>
                    <a:pt x="4529" y="1616"/>
                  </a:cubicBezTo>
                  <a:lnTo>
                    <a:pt x="4529" y="127"/>
                  </a:lnTo>
                  <a:cubicBezTo>
                    <a:pt x="4529" y="64"/>
                    <a:pt x="4465" y="0"/>
                    <a:pt x="44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3"/>
            <p:cNvSpPr/>
            <p:nvPr/>
          </p:nvSpPr>
          <p:spPr>
            <a:xfrm>
              <a:off x="7652754" y="3783952"/>
              <a:ext cx="149086" cy="9684"/>
            </a:xfrm>
            <a:custGeom>
              <a:avLst/>
              <a:gdLst/>
              <a:ahLst/>
              <a:cxnLst/>
              <a:rect l="l" t="t" r="r" b="b"/>
              <a:pathLst>
                <a:path w="4403" h="286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222"/>
                    <a:pt x="64" y="285"/>
                    <a:pt x="127" y="285"/>
                  </a:cubicBezTo>
                  <a:lnTo>
                    <a:pt x="4276" y="285"/>
                  </a:lnTo>
                  <a:cubicBezTo>
                    <a:pt x="4339" y="285"/>
                    <a:pt x="4402" y="222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3"/>
            <p:cNvSpPr/>
            <p:nvPr/>
          </p:nvSpPr>
          <p:spPr>
            <a:xfrm>
              <a:off x="7652754" y="3767868"/>
              <a:ext cx="149086" cy="8600"/>
            </a:xfrm>
            <a:custGeom>
              <a:avLst/>
              <a:gdLst/>
              <a:ahLst/>
              <a:cxnLst/>
              <a:rect l="l" t="t" r="r" b="b"/>
              <a:pathLst>
                <a:path w="4403" h="254" extrusionOk="0">
                  <a:moveTo>
                    <a:pt x="127" y="0"/>
                  </a:moveTo>
                  <a:cubicBezTo>
                    <a:pt x="32" y="0"/>
                    <a:pt x="0" y="64"/>
                    <a:pt x="0" y="127"/>
                  </a:cubicBezTo>
                  <a:cubicBezTo>
                    <a:pt x="0" y="190"/>
                    <a:pt x="64" y="254"/>
                    <a:pt x="127" y="254"/>
                  </a:cubicBezTo>
                  <a:lnTo>
                    <a:pt x="4276" y="254"/>
                  </a:lnTo>
                  <a:cubicBezTo>
                    <a:pt x="4339" y="254"/>
                    <a:pt x="4402" y="190"/>
                    <a:pt x="4402" y="127"/>
                  </a:cubicBezTo>
                  <a:cubicBezTo>
                    <a:pt x="4402" y="64"/>
                    <a:pt x="4339" y="0"/>
                    <a:pt x="427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3"/>
            <p:cNvSpPr/>
            <p:nvPr/>
          </p:nvSpPr>
          <p:spPr>
            <a:xfrm>
              <a:off x="7618420" y="3712101"/>
              <a:ext cx="215587" cy="8600"/>
            </a:xfrm>
            <a:custGeom>
              <a:avLst/>
              <a:gdLst/>
              <a:ahLst/>
              <a:cxnLst/>
              <a:rect l="l" t="t" r="r" b="b"/>
              <a:pathLst>
                <a:path w="6367" h="25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cubicBezTo>
                    <a:pt x="1" y="222"/>
                    <a:pt x="64" y="254"/>
                    <a:pt x="128" y="254"/>
                  </a:cubicBezTo>
                  <a:lnTo>
                    <a:pt x="6240" y="254"/>
                  </a:lnTo>
                  <a:cubicBezTo>
                    <a:pt x="6335" y="254"/>
                    <a:pt x="6366" y="222"/>
                    <a:pt x="6366" y="127"/>
                  </a:cubicBezTo>
                  <a:cubicBezTo>
                    <a:pt x="6366" y="64"/>
                    <a:pt x="6335" y="0"/>
                    <a:pt x="62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3"/>
            <p:cNvSpPr/>
            <p:nvPr/>
          </p:nvSpPr>
          <p:spPr>
            <a:xfrm>
              <a:off x="7905824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1299" y="373"/>
                  </a:moveTo>
                  <a:lnTo>
                    <a:pt x="1299" y="1323"/>
                  </a:lnTo>
                  <a:lnTo>
                    <a:pt x="254" y="1291"/>
                  </a:lnTo>
                  <a:lnTo>
                    <a:pt x="254" y="1006"/>
                  </a:lnTo>
                  <a:cubicBezTo>
                    <a:pt x="602" y="785"/>
                    <a:pt x="982" y="595"/>
                    <a:pt x="1299" y="373"/>
                  </a:cubicBezTo>
                  <a:close/>
                  <a:moveTo>
                    <a:pt x="1425" y="1"/>
                  </a:moveTo>
                  <a:cubicBezTo>
                    <a:pt x="1402" y="1"/>
                    <a:pt x="1378" y="9"/>
                    <a:pt x="1362" y="25"/>
                  </a:cubicBezTo>
                  <a:cubicBezTo>
                    <a:pt x="950" y="278"/>
                    <a:pt x="507" y="563"/>
                    <a:pt x="64" y="816"/>
                  </a:cubicBezTo>
                  <a:cubicBezTo>
                    <a:pt x="32" y="848"/>
                    <a:pt x="0" y="880"/>
                    <a:pt x="0" y="911"/>
                  </a:cubicBezTo>
                  <a:lnTo>
                    <a:pt x="0" y="1418"/>
                  </a:lnTo>
                  <a:cubicBezTo>
                    <a:pt x="0" y="1481"/>
                    <a:pt x="64" y="1545"/>
                    <a:pt x="127" y="1545"/>
                  </a:cubicBezTo>
                  <a:lnTo>
                    <a:pt x="1457" y="1576"/>
                  </a:lnTo>
                  <a:cubicBezTo>
                    <a:pt x="1489" y="1576"/>
                    <a:pt x="1520" y="1545"/>
                    <a:pt x="1520" y="1513"/>
                  </a:cubicBezTo>
                  <a:cubicBezTo>
                    <a:pt x="1552" y="1513"/>
                    <a:pt x="1584" y="1481"/>
                    <a:pt x="1584" y="1450"/>
                  </a:cubicBezTo>
                  <a:lnTo>
                    <a:pt x="1584" y="120"/>
                  </a:lnTo>
                  <a:cubicBezTo>
                    <a:pt x="1584" y="88"/>
                    <a:pt x="1552" y="25"/>
                    <a:pt x="1489" y="25"/>
                  </a:cubicBezTo>
                  <a:cubicBezTo>
                    <a:pt x="1473" y="9"/>
                    <a:pt x="144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3"/>
            <p:cNvSpPr/>
            <p:nvPr/>
          </p:nvSpPr>
          <p:spPr>
            <a:xfrm>
              <a:off x="7877923" y="3716401"/>
              <a:ext cx="59018" cy="25767"/>
            </a:xfrm>
            <a:custGeom>
              <a:avLst/>
              <a:gdLst/>
              <a:ahLst/>
              <a:cxnLst/>
              <a:rect l="l" t="t" r="r" b="b"/>
              <a:pathLst>
                <a:path w="1743" h="761" extrusionOk="0">
                  <a:moveTo>
                    <a:pt x="1584" y="0"/>
                  </a:moveTo>
                  <a:cubicBezTo>
                    <a:pt x="1521" y="0"/>
                    <a:pt x="1458" y="63"/>
                    <a:pt x="1458" y="127"/>
                  </a:cubicBezTo>
                  <a:lnTo>
                    <a:pt x="1458" y="507"/>
                  </a:lnTo>
                  <a:lnTo>
                    <a:pt x="128" y="507"/>
                  </a:lnTo>
                  <a:cubicBezTo>
                    <a:pt x="64" y="507"/>
                    <a:pt x="1" y="570"/>
                    <a:pt x="1" y="633"/>
                  </a:cubicBezTo>
                  <a:cubicBezTo>
                    <a:pt x="1" y="697"/>
                    <a:pt x="64" y="760"/>
                    <a:pt x="128" y="760"/>
                  </a:cubicBezTo>
                  <a:lnTo>
                    <a:pt x="1584" y="760"/>
                  </a:lnTo>
                  <a:cubicBezTo>
                    <a:pt x="1679" y="760"/>
                    <a:pt x="1711" y="697"/>
                    <a:pt x="1743" y="633"/>
                  </a:cubicBezTo>
                  <a:lnTo>
                    <a:pt x="1743" y="127"/>
                  </a:lnTo>
                  <a:cubicBezTo>
                    <a:pt x="1743" y="63"/>
                    <a:pt x="1679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3"/>
            <p:cNvSpPr/>
            <p:nvPr/>
          </p:nvSpPr>
          <p:spPr>
            <a:xfrm>
              <a:off x="7491919" y="3671604"/>
              <a:ext cx="53634" cy="53397"/>
            </a:xfrm>
            <a:custGeom>
              <a:avLst/>
              <a:gdLst/>
              <a:ahLst/>
              <a:cxnLst/>
              <a:rect l="l" t="t" r="r" b="b"/>
              <a:pathLst>
                <a:path w="1584" h="1577" extrusionOk="0">
                  <a:moveTo>
                    <a:pt x="285" y="373"/>
                  </a:moveTo>
                  <a:cubicBezTo>
                    <a:pt x="602" y="595"/>
                    <a:pt x="982" y="785"/>
                    <a:pt x="1330" y="1006"/>
                  </a:cubicBezTo>
                  <a:lnTo>
                    <a:pt x="1330" y="1291"/>
                  </a:lnTo>
                  <a:lnTo>
                    <a:pt x="285" y="1323"/>
                  </a:lnTo>
                  <a:lnTo>
                    <a:pt x="285" y="373"/>
                  </a:lnTo>
                  <a:close/>
                  <a:moveTo>
                    <a:pt x="143" y="1"/>
                  </a:moveTo>
                  <a:cubicBezTo>
                    <a:pt x="119" y="1"/>
                    <a:pt x="95" y="9"/>
                    <a:pt x="63" y="25"/>
                  </a:cubicBezTo>
                  <a:cubicBezTo>
                    <a:pt x="32" y="56"/>
                    <a:pt x="0" y="88"/>
                    <a:pt x="0" y="120"/>
                  </a:cubicBezTo>
                  <a:lnTo>
                    <a:pt x="0" y="1450"/>
                  </a:lnTo>
                  <a:cubicBezTo>
                    <a:pt x="0" y="1481"/>
                    <a:pt x="32" y="1513"/>
                    <a:pt x="63" y="1545"/>
                  </a:cubicBezTo>
                  <a:cubicBezTo>
                    <a:pt x="63" y="1545"/>
                    <a:pt x="95" y="1576"/>
                    <a:pt x="158" y="1576"/>
                  </a:cubicBezTo>
                  <a:lnTo>
                    <a:pt x="1457" y="1545"/>
                  </a:lnTo>
                  <a:cubicBezTo>
                    <a:pt x="1520" y="1545"/>
                    <a:pt x="1583" y="1513"/>
                    <a:pt x="1583" y="1418"/>
                  </a:cubicBezTo>
                  <a:lnTo>
                    <a:pt x="1583" y="911"/>
                  </a:lnTo>
                  <a:cubicBezTo>
                    <a:pt x="1583" y="880"/>
                    <a:pt x="1552" y="816"/>
                    <a:pt x="1488" y="816"/>
                  </a:cubicBezTo>
                  <a:cubicBezTo>
                    <a:pt x="1077" y="563"/>
                    <a:pt x="633" y="310"/>
                    <a:pt x="222" y="25"/>
                  </a:cubicBezTo>
                  <a:cubicBezTo>
                    <a:pt x="190" y="9"/>
                    <a:pt x="166" y="1"/>
                    <a:pt x="1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3"/>
            <p:cNvSpPr/>
            <p:nvPr/>
          </p:nvSpPr>
          <p:spPr>
            <a:xfrm>
              <a:off x="7515486" y="3716401"/>
              <a:ext cx="57934" cy="25767"/>
            </a:xfrm>
            <a:custGeom>
              <a:avLst/>
              <a:gdLst/>
              <a:ahLst/>
              <a:cxnLst/>
              <a:rect l="l" t="t" r="r" b="b"/>
              <a:pathLst>
                <a:path w="1711" h="761" extrusionOk="0">
                  <a:moveTo>
                    <a:pt x="127" y="0"/>
                  </a:moveTo>
                  <a:cubicBezTo>
                    <a:pt x="32" y="0"/>
                    <a:pt x="1" y="63"/>
                    <a:pt x="1" y="127"/>
                  </a:cubicBezTo>
                  <a:lnTo>
                    <a:pt x="1" y="633"/>
                  </a:lnTo>
                  <a:cubicBezTo>
                    <a:pt x="1" y="697"/>
                    <a:pt x="64" y="760"/>
                    <a:pt x="127" y="760"/>
                  </a:cubicBezTo>
                  <a:lnTo>
                    <a:pt x="1584" y="760"/>
                  </a:lnTo>
                  <a:cubicBezTo>
                    <a:pt x="1648" y="760"/>
                    <a:pt x="1711" y="697"/>
                    <a:pt x="1711" y="633"/>
                  </a:cubicBezTo>
                  <a:cubicBezTo>
                    <a:pt x="1711" y="570"/>
                    <a:pt x="1648" y="507"/>
                    <a:pt x="1584" y="507"/>
                  </a:cubicBezTo>
                  <a:lnTo>
                    <a:pt x="254" y="507"/>
                  </a:lnTo>
                  <a:lnTo>
                    <a:pt x="254" y="127"/>
                  </a:lnTo>
                  <a:cubicBezTo>
                    <a:pt x="254" y="63"/>
                    <a:pt x="191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3"/>
            <p:cNvSpPr/>
            <p:nvPr/>
          </p:nvSpPr>
          <p:spPr>
            <a:xfrm>
              <a:off x="7573386" y="3843986"/>
              <a:ext cx="80485" cy="81535"/>
            </a:xfrm>
            <a:custGeom>
              <a:avLst/>
              <a:gdLst/>
              <a:ahLst/>
              <a:cxnLst/>
              <a:rect l="l" t="t" r="r" b="b"/>
              <a:pathLst>
                <a:path w="2377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8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8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8" y="2408"/>
                    <a:pt x="729" y="2408"/>
                  </a:cubicBezTo>
                  <a:lnTo>
                    <a:pt x="1648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3"/>
            <p:cNvSpPr/>
            <p:nvPr/>
          </p:nvSpPr>
          <p:spPr>
            <a:xfrm>
              <a:off x="7797506" y="3843986"/>
              <a:ext cx="80451" cy="81535"/>
            </a:xfrm>
            <a:custGeom>
              <a:avLst/>
              <a:gdLst/>
              <a:ahLst/>
              <a:cxnLst/>
              <a:rect l="l" t="t" r="r" b="b"/>
              <a:pathLst>
                <a:path w="2376" h="2408" extrusionOk="0">
                  <a:moveTo>
                    <a:pt x="2091" y="254"/>
                  </a:moveTo>
                  <a:lnTo>
                    <a:pt x="2091" y="1679"/>
                  </a:lnTo>
                  <a:cubicBezTo>
                    <a:pt x="2091" y="1932"/>
                    <a:pt x="1901" y="2154"/>
                    <a:pt x="1647" y="2154"/>
                  </a:cubicBezTo>
                  <a:lnTo>
                    <a:pt x="729" y="2154"/>
                  </a:lnTo>
                  <a:cubicBezTo>
                    <a:pt x="476" y="2154"/>
                    <a:pt x="254" y="1932"/>
                    <a:pt x="254" y="1679"/>
                  </a:cubicBezTo>
                  <a:lnTo>
                    <a:pt x="254" y="254"/>
                  </a:lnTo>
                  <a:close/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1679"/>
                  </a:lnTo>
                  <a:cubicBezTo>
                    <a:pt x="1" y="2091"/>
                    <a:pt x="317" y="2408"/>
                    <a:pt x="729" y="2408"/>
                  </a:cubicBezTo>
                  <a:lnTo>
                    <a:pt x="1647" y="2408"/>
                  </a:lnTo>
                  <a:cubicBezTo>
                    <a:pt x="2028" y="2408"/>
                    <a:pt x="2376" y="2091"/>
                    <a:pt x="2376" y="1679"/>
                  </a:cubicBezTo>
                  <a:lnTo>
                    <a:pt x="2376" y="127"/>
                  </a:lnTo>
                  <a:cubicBezTo>
                    <a:pt x="2376" y="64"/>
                    <a:pt x="2313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3"/>
            <p:cNvSpPr/>
            <p:nvPr/>
          </p:nvSpPr>
          <p:spPr>
            <a:xfrm>
              <a:off x="7414685" y="3440815"/>
              <a:ext cx="621974" cy="623024"/>
            </a:xfrm>
            <a:custGeom>
              <a:avLst/>
              <a:gdLst/>
              <a:ahLst/>
              <a:cxnLst/>
              <a:rect l="l" t="t" r="r" b="b"/>
              <a:pathLst>
                <a:path w="18369" h="18400" extrusionOk="0">
                  <a:moveTo>
                    <a:pt x="9185" y="539"/>
                  </a:moveTo>
                  <a:cubicBezTo>
                    <a:pt x="13967" y="539"/>
                    <a:pt x="17862" y="4434"/>
                    <a:pt x="17862" y="9216"/>
                  </a:cubicBezTo>
                  <a:cubicBezTo>
                    <a:pt x="17862" y="13998"/>
                    <a:pt x="13967" y="17893"/>
                    <a:pt x="9185" y="17893"/>
                  </a:cubicBezTo>
                  <a:cubicBezTo>
                    <a:pt x="4403" y="17893"/>
                    <a:pt x="508" y="13998"/>
                    <a:pt x="508" y="9216"/>
                  </a:cubicBezTo>
                  <a:cubicBezTo>
                    <a:pt x="508" y="4434"/>
                    <a:pt x="4403" y="539"/>
                    <a:pt x="9185" y="539"/>
                  </a:cubicBezTo>
                  <a:close/>
                  <a:moveTo>
                    <a:pt x="9185" y="0"/>
                  </a:moveTo>
                  <a:cubicBezTo>
                    <a:pt x="4118" y="0"/>
                    <a:pt x="1" y="4117"/>
                    <a:pt x="1" y="9216"/>
                  </a:cubicBezTo>
                  <a:cubicBezTo>
                    <a:pt x="1" y="14283"/>
                    <a:pt x="4118" y="18400"/>
                    <a:pt x="9185" y="18400"/>
                  </a:cubicBezTo>
                  <a:cubicBezTo>
                    <a:pt x="14252" y="18400"/>
                    <a:pt x="18369" y="14283"/>
                    <a:pt x="18369" y="9216"/>
                  </a:cubicBezTo>
                  <a:cubicBezTo>
                    <a:pt x="18369" y="4117"/>
                    <a:pt x="14252" y="0"/>
                    <a:pt x="918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23"/>
          <p:cNvGrpSpPr/>
          <p:nvPr/>
        </p:nvGrpSpPr>
        <p:grpSpPr>
          <a:xfrm>
            <a:off x="558471" y="1651452"/>
            <a:ext cx="3916773" cy="2400964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-107598" y="451911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Young Serif" pitchFamily="2" charset="77"/>
                <a:ea typeface="Fira Sans Medium"/>
                <a:cs typeface="Fira Sans Medium"/>
                <a:sym typeface="Fira Sans Medium"/>
              </a:rPr>
              <a:t>INTRODUCTION</a:t>
            </a:r>
            <a:endParaRPr sz="2400" dirty="0">
              <a:latin typeface="Young Serif" pitchFamily="2" charset="77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24" name="Google Shape;2124;p23"/>
          <p:cNvSpPr txBox="1"/>
          <p:nvPr/>
        </p:nvSpPr>
        <p:spPr>
          <a:xfrm>
            <a:off x="5261260" y="1030895"/>
            <a:ext cx="3608336" cy="950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The project aims to develop a robust security framework for Distributed Denial of Service (DDoS) attacks in standardized IoT environments.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6" name="Google Shape;2126;p23"/>
          <p:cNvSpPr txBox="1"/>
          <p:nvPr/>
        </p:nvSpPr>
        <p:spPr>
          <a:xfrm>
            <a:off x="5251866" y="2184051"/>
            <a:ext cx="3608336" cy="816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The framework combines meticulous feature engineering with advanced machine learning algorithms.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28" name="Google Shape;2128;p23"/>
          <p:cNvSpPr txBox="1"/>
          <p:nvPr/>
        </p:nvSpPr>
        <p:spPr>
          <a:xfrm>
            <a:off x="5246389" y="3309095"/>
            <a:ext cx="3623727" cy="70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Fira Sans"/>
                <a:ea typeface="Fira Sans"/>
                <a:cs typeface="Fira Sans"/>
                <a:sym typeface="Fira Sans"/>
              </a:rPr>
              <a:t>The project creates  resilient, secure IoT ecosystems  and dependability in the interconnected world.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" name="Google Shape;2154;p24">
            <a:extLst>
              <a:ext uri="{FF2B5EF4-FFF2-40B4-BE49-F238E27FC236}">
                <a16:creationId xmlns:a16="http://schemas.microsoft.com/office/drawing/2014/main" id="{7B0F9B45-8BDA-5A42-574D-14DC906697C6}"/>
              </a:ext>
            </a:extLst>
          </p:cNvPr>
          <p:cNvSpPr/>
          <p:nvPr/>
        </p:nvSpPr>
        <p:spPr>
          <a:xfrm>
            <a:off x="761593" y="4272406"/>
            <a:ext cx="63797" cy="115445"/>
          </a:xfrm>
          <a:custGeom>
            <a:avLst/>
            <a:gdLst/>
            <a:ahLst/>
            <a:cxnLst/>
            <a:rect l="l" t="t" r="r" b="b"/>
            <a:pathLst>
              <a:path w="1838" h="3326" extrusionOk="0">
                <a:moveTo>
                  <a:pt x="855" y="0"/>
                </a:moveTo>
                <a:cubicBezTo>
                  <a:pt x="602" y="0"/>
                  <a:pt x="380" y="95"/>
                  <a:pt x="222" y="285"/>
                </a:cubicBezTo>
                <a:cubicBezTo>
                  <a:pt x="64" y="475"/>
                  <a:pt x="0" y="697"/>
                  <a:pt x="32" y="950"/>
                </a:cubicBezTo>
                <a:lnTo>
                  <a:pt x="349" y="3325"/>
                </a:lnTo>
                <a:lnTo>
                  <a:pt x="1489" y="3325"/>
                </a:lnTo>
                <a:lnTo>
                  <a:pt x="1805" y="950"/>
                </a:lnTo>
                <a:cubicBezTo>
                  <a:pt x="1837" y="697"/>
                  <a:pt x="1774" y="475"/>
                  <a:pt x="1615" y="285"/>
                </a:cubicBezTo>
                <a:cubicBezTo>
                  <a:pt x="1457" y="95"/>
                  <a:pt x="1235" y="0"/>
                  <a:pt x="98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156;p24">
            <a:extLst>
              <a:ext uri="{FF2B5EF4-FFF2-40B4-BE49-F238E27FC236}">
                <a16:creationId xmlns:a16="http://schemas.microsoft.com/office/drawing/2014/main" id="{F031269D-6332-B756-9935-862D449892AD}"/>
              </a:ext>
            </a:extLst>
          </p:cNvPr>
          <p:cNvSpPr/>
          <p:nvPr/>
        </p:nvSpPr>
        <p:spPr>
          <a:xfrm>
            <a:off x="435757" y="4510912"/>
            <a:ext cx="115445" cy="61576"/>
          </a:xfrm>
          <a:custGeom>
            <a:avLst/>
            <a:gdLst/>
            <a:ahLst/>
            <a:cxnLst/>
            <a:rect l="l" t="t" r="r" b="b"/>
            <a:pathLst>
              <a:path w="3326" h="1774" extrusionOk="0">
                <a:moveTo>
                  <a:pt x="824" y="0"/>
                </a:moveTo>
                <a:cubicBezTo>
                  <a:pt x="381" y="0"/>
                  <a:pt x="1" y="380"/>
                  <a:pt x="1" y="824"/>
                </a:cubicBezTo>
                <a:lnTo>
                  <a:pt x="1" y="950"/>
                </a:lnTo>
                <a:cubicBezTo>
                  <a:pt x="1" y="1425"/>
                  <a:pt x="381" y="1774"/>
                  <a:pt x="824" y="1774"/>
                </a:cubicBezTo>
                <a:lnTo>
                  <a:pt x="951" y="1774"/>
                </a:lnTo>
                <a:lnTo>
                  <a:pt x="3326" y="1489"/>
                </a:lnTo>
                <a:lnTo>
                  <a:pt x="3326" y="317"/>
                </a:lnTo>
                <a:lnTo>
                  <a:pt x="951" y="32"/>
                </a:lnTo>
                <a:cubicBezTo>
                  <a:pt x="919" y="0"/>
                  <a:pt x="856" y="0"/>
                  <a:pt x="82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157;p24">
            <a:extLst>
              <a:ext uri="{FF2B5EF4-FFF2-40B4-BE49-F238E27FC236}">
                <a16:creationId xmlns:a16="http://schemas.microsoft.com/office/drawing/2014/main" id="{E8092865-6043-5CDC-BC33-DC78C5BFECC8}"/>
              </a:ext>
            </a:extLst>
          </p:cNvPr>
          <p:cNvSpPr/>
          <p:nvPr/>
        </p:nvSpPr>
        <p:spPr>
          <a:xfrm>
            <a:off x="1006715" y="4563692"/>
            <a:ext cx="116556" cy="61576"/>
          </a:xfrm>
          <a:custGeom>
            <a:avLst/>
            <a:gdLst/>
            <a:ahLst/>
            <a:cxnLst/>
            <a:rect l="l" t="t" r="r" b="b"/>
            <a:pathLst>
              <a:path w="3358" h="1774" extrusionOk="0">
                <a:moveTo>
                  <a:pt x="2407" y="0"/>
                </a:moveTo>
                <a:lnTo>
                  <a:pt x="1" y="317"/>
                </a:lnTo>
                <a:lnTo>
                  <a:pt x="1" y="1457"/>
                </a:lnTo>
                <a:lnTo>
                  <a:pt x="2407" y="1774"/>
                </a:lnTo>
                <a:lnTo>
                  <a:pt x="2534" y="1774"/>
                </a:lnTo>
                <a:cubicBezTo>
                  <a:pt x="2756" y="1774"/>
                  <a:pt x="2946" y="1679"/>
                  <a:pt x="3104" y="1552"/>
                </a:cubicBezTo>
                <a:cubicBezTo>
                  <a:pt x="3262" y="1394"/>
                  <a:pt x="3357" y="1172"/>
                  <a:pt x="3357" y="950"/>
                </a:cubicBezTo>
                <a:lnTo>
                  <a:pt x="3357" y="824"/>
                </a:lnTo>
                <a:cubicBezTo>
                  <a:pt x="3357" y="380"/>
                  <a:pt x="2977" y="0"/>
                  <a:pt x="253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158;p24">
            <a:extLst>
              <a:ext uri="{FF2B5EF4-FFF2-40B4-BE49-F238E27FC236}">
                <a16:creationId xmlns:a16="http://schemas.microsoft.com/office/drawing/2014/main" id="{B035976D-9BB8-D0D6-DFA5-AAC37AC5A091}"/>
              </a:ext>
            </a:extLst>
          </p:cNvPr>
          <p:cNvSpPr/>
          <p:nvPr/>
        </p:nvSpPr>
        <p:spPr>
          <a:xfrm>
            <a:off x="928687" y="4354842"/>
            <a:ext cx="106629" cy="106664"/>
          </a:xfrm>
          <a:custGeom>
            <a:avLst/>
            <a:gdLst/>
            <a:ahLst/>
            <a:cxnLst/>
            <a:rect l="l" t="t" r="r" b="b"/>
            <a:pathLst>
              <a:path w="3072" h="3073" extrusionOk="0">
                <a:moveTo>
                  <a:pt x="2154" y="0"/>
                </a:moveTo>
                <a:cubicBezTo>
                  <a:pt x="1900" y="0"/>
                  <a:pt x="1647" y="127"/>
                  <a:pt x="1488" y="349"/>
                </a:cubicBezTo>
                <a:lnTo>
                  <a:pt x="0" y="2249"/>
                </a:lnTo>
                <a:lnTo>
                  <a:pt x="823" y="3072"/>
                </a:lnTo>
                <a:lnTo>
                  <a:pt x="2724" y="1584"/>
                </a:lnTo>
                <a:cubicBezTo>
                  <a:pt x="2914" y="1457"/>
                  <a:pt x="3040" y="1235"/>
                  <a:pt x="3072" y="982"/>
                </a:cubicBezTo>
                <a:cubicBezTo>
                  <a:pt x="3072" y="760"/>
                  <a:pt x="3009" y="507"/>
                  <a:pt x="2819" y="317"/>
                </a:cubicBezTo>
                <a:lnTo>
                  <a:pt x="2724" y="254"/>
                </a:lnTo>
                <a:cubicBezTo>
                  <a:pt x="2565" y="95"/>
                  <a:pt x="2375" y="0"/>
                  <a:pt x="215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61;p24">
            <a:extLst>
              <a:ext uri="{FF2B5EF4-FFF2-40B4-BE49-F238E27FC236}">
                <a16:creationId xmlns:a16="http://schemas.microsoft.com/office/drawing/2014/main" id="{F374459A-D168-178B-A34A-DE0A16396174}"/>
              </a:ext>
            </a:extLst>
          </p:cNvPr>
          <p:cNvSpPr/>
          <p:nvPr/>
        </p:nvSpPr>
        <p:spPr>
          <a:xfrm>
            <a:off x="613854" y="4375717"/>
            <a:ext cx="290210" cy="330890"/>
          </a:xfrm>
          <a:custGeom>
            <a:avLst/>
            <a:gdLst/>
            <a:ahLst/>
            <a:cxnLst/>
            <a:rect l="l" t="t" r="r" b="b"/>
            <a:pathLst>
              <a:path w="8361" h="9533" extrusionOk="0">
                <a:moveTo>
                  <a:pt x="4212" y="602"/>
                </a:moveTo>
                <a:cubicBezTo>
                  <a:pt x="5130" y="602"/>
                  <a:pt x="6049" y="982"/>
                  <a:pt x="6714" y="1647"/>
                </a:cubicBezTo>
                <a:cubicBezTo>
                  <a:pt x="7379" y="2312"/>
                  <a:pt x="7759" y="3199"/>
                  <a:pt x="7759" y="4180"/>
                </a:cubicBezTo>
                <a:cubicBezTo>
                  <a:pt x="7759" y="4814"/>
                  <a:pt x="7664" y="5320"/>
                  <a:pt x="7411" y="5700"/>
                </a:cubicBezTo>
                <a:cubicBezTo>
                  <a:pt x="7411" y="5732"/>
                  <a:pt x="7379" y="5764"/>
                  <a:pt x="7347" y="5795"/>
                </a:cubicBezTo>
                <a:cubicBezTo>
                  <a:pt x="6556" y="6904"/>
                  <a:pt x="6112" y="7981"/>
                  <a:pt x="6049" y="8931"/>
                </a:cubicBezTo>
                <a:lnTo>
                  <a:pt x="2375" y="8931"/>
                </a:lnTo>
                <a:cubicBezTo>
                  <a:pt x="2249" y="7601"/>
                  <a:pt x="1457" y="6429"/>
                  <a:pt x="1140" y="5922"/>
                </a:cubicBezTo>
                <a:cubicBezTo>
                  <a:pt x="1077" y="5859"/>
                  <a:pt x="1014" y="5764"/>
                  <a:pt x="982" y="5732"/>
                </a:cubicBezTo>
                <a:cubicBezTo>
                  <a:pt x="760" y="5289"/>
                  <a:pt x="665" y="4814"/>
                  <a:pt x="633" y="4307"/>
                </a:cubicBezTo>
                <a:cubicBezTo>
                  <a:pt x="602" y="3325"/>
                  <a:pt x="950" y="2407"/>
                  <a:pt x="1647" y="1710"/>
                </a:cubicBezTo>
                <a:cubicBezTo>
                  <a:pt x="2312" y="1013"/>
                  <a:pt x="3199" y="602"/>
                  <a:pt x="4180" y="602"/>
                </a:cubicBezTo>
                <a:close/>
                <a:moveTo>
                  <a:pt x="4180" y="0"/>
                </a:moveTo>
                <a:cubicBezTo>
                  <a:pt x="3040" y="0"/>
                  <a:pt x="1995" y="475"/>
                  <a:pt x="1204" y="1298"/>
                </a:cubicBezTo>
                <a:cubicBezTo>
                  <a:pt x="412" y="2122"/>
                  <a:pt x="0" y="3199"/>
                  <a:pt x="32" y="4307"/>
                </a:cubicBezTo>
                <a:cubicBezTo>
                  <a:pt x="63" y="4909"/>
                  <a:pt x="190" y="5479"/>
                  <a:pt x="443" y="6017"/>
                </a:cubicBezTo>
                <a:cubicBezTo>
                  <a:pt x="475" y="6080"/>
                  <a:pt x="538" y="6144"/>
                  <a:pt x="633" y="6270"/>
                </a:cubicBezTo>
                <a:cubicBezTo>
                  <a:pt x="950" y="6745"/>
                  <a:pt x="1679" y="7822"/>
                  <a:pt x="1774" y="8994"/>
                </a:cubicBezTo>
                <a:cubicBezTo>
                  <a:pt x="1805" y="9311"/>
                  <a:pt x="2059" y="9532"/>
                  <a:pt x="2375" y="9532"/>
                </a:cubicBezTo>
                <a:lnTo>
                  <a:pt x="6049" y="9532"/>
                </a:lnTo>
                <a:cubicBezTo>
                  <a:pt x="6366" y="9532"/>
                  <a:pt x="6619" y="9311"/>
                  <a:pt x="6651" y="8994"/>
                </a:cubicBezTo>
                <a:cubicBezTo>
                  <a:pt x="6714" y="8139"/>
                  <a:pt x="7126" y="7189"/>
                  <a:pt x="7854" y="6144"/>
                </a:cubicBezTo>
                <a:cubicBezTo>
                  <a:pt x="7886" y="6080"/>
                  <a:pt x="7917" y="6049"/>
                  <a:pt x="7949" y="6017"/>
                </a:cubicBezTo>
                <a:cubicBezTo>
                  <a:pt x="8234" y="5542"/>
                  <a:pt x="8361" y="4940"/>
                  <a:pt x="8361" y="4180"/>
                </a:cubicBezTo>
                <a:cubicBezTo>
                  <a:pt x="8361" y="3040"/>
                  <a:pt x="7949" y="1995"/>
                  <a:pt x="7157" y="1203"/>
                </a:cubicBezTo>
                <a:cubicBezTo>
                  <a:pt x="6334" y="412"/>
                  <a:pt x="5289" y="0"/>
                  <a:pt x="4180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2162;p24">
            <a:extLst>
              <a:ext uri="{FF2B5EF4-FFF2-40B4-BE49-F238E27FC236}">
                <a16:creationId xmlns:a16="http://schemas.microsoft.com/office/drawing/2014/main" id="{0DD999FD-0659-E0A6-58C9-7E433B7C2732}"/>
              </a:ext>
            </a:extLst>
          </p:cNvPr>
          <p:cNvSpPr/>
          <p:nvPr/>
        </p:nvSpPr>
        <p:spPr>
          <a:xfrm>
            <a:off x="687474" y="4719762"/>
            <a:ext cx="148455" cy="23117"/>
          </a:xfrm>
          <a:custGeom>
            <a:avLst/>
            <a:gdLst/>
            <a:ahLst/>
            <a:cxnLst/>
            <a:rect l="l" t="t" r="r" b="b"/>
            <a:pathLst>
              <a:path w="4277" h="666" extrusionOk="0">
                <a:moveTo>
                  <a:pt x="286" y="0"/>
                </a:moveTo>
                <a:cubicBezTo>
                  <a:pt x="128" y="0"/>
                  <a:pt x="1" y="127"/>
                  <a:pt x="1" y="285"/>
                </a:cubicBezTo>
                <a:lnTo>
                  <a:pt x="1" y="380"/>
                </a:lnTo>
                <a:cubicBezTo>
                  <a:pt x="1" y="539"/>
                  <a:pt x="96" y="665"/>
                  <a:pt x="286" y="665"/>
                </a:cubicBezTo>
                <a:lnTo>
                  <a:pt x="3991" y="665"/>
                </a:lnTo>
                <a:cubicBezTo>
                  <a:pt x="4150" y="665"/>
                  <a:pt x="4276" y="539"/>
                  <a:pt x="4276" y="380"/>
                </a:cubicBezTo>
                <a:lnTo>
                  <a:pt x="4276" y="285"/>
                </a:lnTo>
                <a:cubicBezTo>
                  <a:pt x="4276" y="127"/>
                  <a:pt x="4150" y="0"/>
                  <a:pt x="399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63;p24">
            <a:extLst>
              <a:ext uri="{FF2B5EF4-FFF2-40B4-BE49-F238E27FC236}">
                <a16:creationId xmlns:a16="http://schemas.microsoft.com/office/drawing/2014/main" id="{5EEEADEA-359F-3123-E8C0-9094A02DE7A2}"/>
              </a:ext>
            </a:extLst>
          </p:cNvPr>
          <p:cNvSpPr/>
          <p:nvPr/>
        </p:nvSpPr>
        <p:spPr>
          <a:xfrm>
            <a:off x="694069" y="4754923"/>
            <a:ext cx="130857" cy="23117"/>
          </a:xfrm>
          <a:custGeom>
            <a:avLst/>
            <a:gdLst/>
            <a:ahLst/>
            <a:cxnLst/>
            <a:rect l="l" t="t" r="r" b="b"/>
            <a:pathLst>
              <a:path w="3770" h="666" extrusionOk="0">
                <a:moveTo>
                  <a:pt x="286" y="1"/>
                </a:moveTo>
                <a:cubicBezTo>
                  <a:pt x="128" y="1"/>
                  <a:pt x="1" y="127"/>
                  <a:pt x="1" y="286"/>
                </a:cubicBezTo>
                <a:lnTo>
                  <a:pt x="1" y="412"/>
                </a:lnTo>
                <a:cubicBezTo>
                  <a:pt x="1" y="539"/>
                  <a:pt x="128" y="666"/>
                  <a:pt x="286" y="666"/>
                </a:cubicBezTo>
                <a:lnTo>
                  <a:pt x="3516" y="666"/>
                </a:lnTo>
                <a:cubicBezTo>
                  <a:pt x="3643" y="666"/>
                  <a:pt x="3770" y="571"/>
                  <a:pt x="3770" y="412"/>
                </a:cubicBezTo>
                <a:lnTo>
                  <a:pt x="3770" y="286"/>
                </a:lnTo>
                <a:cubicBezTo>
                  <a:pt x="3770" y="127"/>
                  <a:pt x="3643" y="1"/>
                  <a:pt x="351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64;p24">
            <a:extLst>
              <a:ext uri="{FF2B5EF4-FFF2-40B4-BE49-F238E27FC236}">
                <a16:creationId xmlns:a16="http://schemas.microsoft.com/office/drawing/2014/main" id="{0D3A9552-89A5-D96F-3636-A317D257B820}"/>
              </a:ext>
            </a:extLst>
          </p:cNvPr>
          <p:cNvSpPr/>
          <p:nvPr/>
        </p:nvSpPr>
        <p:spPr>
          <a:xfrm>
            <a:off x="700664" y="4792306"/>
            <a:ext cx="117667" cy="27525"/>
          </a:xfrm>
          <a:custGeom>
            <a:avLst/>
            <a:gdLst/>
            <a:ahLst/>
            <a:cxnLst/>
            <a:rect l="l" t="t" r="r" b="b"/>
            <a:pathLst>
              <a:path w="3390" h="793" extrusionOk="0">
                <a:moveTo>
                  <a:pt x="223" y="1"/>
                </a:moveTo>
                <a:cubicBezTo>
                  <a:pt x="96" y="1"/>
                  <a:pt x="1" y="64"/>
                  <a:pt x="33" y="159"/>
                </a:cubicBezTo>
                <a:cubicBezTo>
                  <a:pt x="191" y="507"/>
                  <a:pt x="888" y="792"/>
                  <a:pt x="1711" y="792"/>
                </a:cubicBezTo>
                <a:cubicBezTo>
                  <a:pt x="2534" y="792"/>
                  <a:pt x="3231" y="507"/>
                  <a:pt x="3358" y="159"/>
                </a:cubicBezTo>
                <a:cubicBezTo>
                  <a:pt x="3390" y="64"/>
                  <a:pt x="3295" y="1"/>
                  <a:pt x="3200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70;p24">
            <a:extLst>
              <a:ext uri="{FF2B5EF4-FFF2-40B4-BE49-F238E27FC236}">
                <a16:creationId xmlns:a16="http://schemas.microsoft.com/office/drawing/2014/main" id="{38E0BFF0-E770-4590-87B9-6963210D24D2}"/>
              </a:ext>
            </a:extLst>
          </p:cNvPr>
          <p:cNvSpPr/>
          <p:nvPr/>
        </p:nvSpPr>
        <p:spPr>
          <a:xfrm>
            <a:off x="703961" y="4446039"/>
            <a:ext cx="112183" cy="198992"/>
          </a:xfrm>
          <a:custGeom>
            <a:avLst/>
            <a:gdLst/>
            <a:ahLst/>
            <a:cxnLst/>
            <a:rect l="l" t="t" r="r" b="b"/>
            <a:pathLst>
              <a:path w="3232" h="5733" extrusionOk="0">
                <a:moveTo>
                  <a:pt x="3136" y="1"/>
                </a:moveTo>
                <a:lnTo>
                  <a:pt x="603" y="2946"/>
                </a:lnTo>
                <a:lnTo>
                  <a:pt x="1521" y="3168"/>
                </a:lnTo>
                <a:lnTo>
                  <a:pt x="1" y="5733"/>
                </a:lnTo>
                <a:lnTo>
                  <a:pt x="3231" y="2851"/>
                </a:lnTo>
                <a:lnTo>
                  <a:pt x="1996" y="2471"/>
                </a:lnTo>
                <a:lnTo>
                  <a:pt x="3136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F565AA-5BB2-69F0-6514-1B7D5CFCD077}"/>
              </a:ext>
            </a:extLst>
          </p:cNvPr>
          <p:cNvSpPr txBox="1"/>
          <p:nvPr/>
        </p:nvSpPr>
        <p:spPr>
          <a:xfrm>
            <a:off x="1041994" y="4376338"/>
            <a:ext cx="75272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"/>
              </a:rPr>
              <a:t>The project's significance extends beyond academic exploration to real-world security needs in standardized IoT</a:t>
            </a:r>
          </a:p>
        </p:txBody>
      </p:sp>
    </p:spTree>
    <p:extLst>
      <p:ext uri="{BB962C8B-B14F-4D97-AF65-F5344CB8AC3E}">
        <p14:creationId xmlns:p14="http://schemas.microsoft.com/office/powerpoint/2010/main" val="2115830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OF THE CAPSTONE PROJECT</a:t>
            </a:r>
            <a:endParaRPr dirty="0"/>
          </a:p>
        </p:txBody>
      </p:sp>
      <p:sp>
        <p:nvSpPr>
          <p:cNvPr id="521" name="Google Shape;521;p33"/>
          <p:cNvSpPr/>
          <p:nvPr/>
        </p:nvSpPr>
        <p:spPr>
          <a:xfrm rot="2700026">
            <a:off x="6242757" y="1649124"/>
            <a:ext cx="3035941" cy="2601031"/>
          </a:xfrm>
          <a:custGeom>
            <a:avLst/>
            <a:gdLst/>
            <a:ahLst/>
            <a:cxnLst/>
            <a:rect l="l" t="t" r="r" b="b"/>
            <a:pathLst>
              <a:path w="14376" h="12495" extrusionOk="0">
                <a:moveTo>
                  <a:pt x="7162" y="0"/>
                </a:moveTo>
                <a:cubicBezTo>
                  <a:pt x="3523" y="0"/>
                  <a:pt x="0" y="4267"/>
                  <a:pt x="998" y="8034"/>
                </a:cubicBezTo>
                <a:cubicBezTo>
                  <a:pt x="1672" y="10576"/>
                  <a:pt x="4194" y="12494"/>
                  <a:pt x="6817" y="12494"/>
                </a:cubicBezTo>
                <a:cubicBezTo>
                  <a:pt x="6883" y="12494"/>
                  <a:pt x="6950" y="12493"/>
                  <a:pt x="7017" y="12490"/>
                </a:cubicBezTo>
                <a:cubicBezTo>
                  <a:pt x="13009" y="12267"/>
                  <a:pt x="14375" y="4701"/>
                  <a:pt x="10223" y="1169"/>
                </a:cubicBezTo>
                <a:cubicBezTo>
                  <a:pt x="9263" y="352"/>
                  <a:pt x="8208" y="0"/>
                  <a:pt x="7162" y="0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3"/>
          <p:cNvSpPr/>
          <p:nvPr/>
        </p:nvSpPr>
        <p:spPr>
          <a:xfrm>
            <a:off x="7267554" y="2131351"/>
            <a:ext cx="1038380" cy="1058741"/>
          </a:xfrm>
          <a:custGeom>
            <a:avLst/>
            <a:gdLst/>
            <a:ahLst/>
            <a:cxnLst/>
            <a:rect l="l" t="t" r="r" b="b"/>
            <a:pathLst>
              <a:path w="205518" h="209548" extrusionOk="0">
                <a:moveTo>
                  <a:pt x="190882" y="14636"/>
                </a:moveTo>
                <a:lnTo>
                  <a:pt x="190882" y="87307"/>
                </a:lnTo>
                <a:cubicBezTo>
                  <a:pt x="190882" y="136730"/>
                  <a:pt x="161486" y="172689"/>
                  <a:pt x="103518" y="194170"/>
                </a:cubicBezTo>
                <a:cubicBezTo>
                  <a:pt x="103260" y="194259"/>
                  <a:pt x="103012" y="194350"/>
                  <a:pt x="102753" y="194439"/>
                </a:cubicBezTo>
                <a:cubicBezTo>
                  <a:pt x="102505" y="194350"/>
                  <a:pt x="102246" y="194259"/>
                  <a:pt x="101998" y="194159"/>
                </a:cubicBezTo>
                <a:cubicBezTo>
                  <a:pt x="44030" y="172689"/>
                  <a:pt x="14636" y="136741"/>
                  <a:pt x="14636" y="87307"/>
                </a:cubicBezTo>
                <a:lnTo>
                  <a:pt x="14636" y="14636"/>
                </a:lnTo>
                <a:lnTo>
                  <a:pt x="67391" y="14636"/>
                </a:lnTo>
                <a:lnTo>
                  <a:pt x="67391" y="75509"/>
                </a:lnTo>
                <a:lnTo>
                  <a:pt x="51574" y="75509"/>
                </a:lnTo>
                <a:cubicBezTo>
                  <a:pt x="49052" y="71118"/>
                  <a:pt x="44300" y="68157"/>
                  <a:pt x="38863" y="68157"/>
                </a:cubicBezTo>
                <a:cubicBezTo>
                  <a:pt x="30757" y="68157"/>
                  <a:pt x="24183" y="74721"/>
                  <a:pt x="24183" y="82826"/>
                </a:cubicBezTo>
                <a:cubicBezTo>
                  <a:pt x="24183" y="90933"/>
                  <a:pt x="30757" y="97497"/>
                  <a:pt x="38863" y="97497"/>
                </a:cubicBezTo>
                <a:cubicBezTo>
                  <a:pt x="44300" y="97497"/>
                  <a:pt x="49052" y="94536"/>
                  <a:pt x="51574" y="90145"/>
                </a:cubicBezTo>
                <a:lnTo>
                  <a:pt x="82027" y="90145"/>
                </a:lnTo>
                <a:lnTo>
                  <a:pt x="82027" y="14636"/>
                </a:lnTo>
                <a:lnTo>
                  <a:pt x="95435" y="14636"/>
                </a:lnTo>
                <a:lnTo>
                  <a:pt x="95435" y="136269"/>
                </a:lnTo>
                <a:cubicBezTo>
                  <a:pt x="91044" y="138802"/>
                  <a:pt x="88083" y="143554"/>
                  <a:pt x="88083" y="148979"/>
                </a:cubicBezTo>
                <a:cubicBezTo>
                  <a:pt x="88083" y="157086"/>
                  <a:pt x="94658" y="163660"/>
                  <a:pt x="102753" y="163660"/>
                </a:cubicBezTo>
                <a:cubicBezTo>
                  <a:pt x="110859" y="163660"/>
                  <a:pt x="117433" y="157086"/>
                  <a:pt x="117433" y="148979"/>
                </a:cubicBezTo>
                <a:cubicBezTo>
                  <a:pt x="117433" y="143554"/>
                  <a:pt x="114473" y="138802"/>
                  <a:pt x="110071" y="136269"/>
                </a:cubicBezTo>
                <a:lnTo>
                  <a:pt x="110071" y="14636"/>
                </a:lnTo>
                <a:lnTo>
                  <a:pt x="122950" y="14636"/>
                </a:lnTo>
                <a:lnTo>
                  <a:pt x="122950" y="115858"/>
                </a:lnTo>
                <a:lnTo>
                  <a:pt x="146896" y="115858"/>
                </a:lnTo>
                <a:cubicBezTo>
                  <a:pt x="149429" y="120259"/>
                  <a:pt x="154180" y="123220"/>
                  <a:pt x="159617" y="123220"/>
                </a:cubicBezTo>
                <a:cubicBezTo>
                  <a:pt x="167713" y="123220"/>
                  <a:pt x="174288" y="116645"/>
                  <a:pt x="174288" y="108540"/>
                </a:cubicBezTo>
                <a:cubicBezTo>
                  <a:pt x="174288" y="100434"/>
                  <a:pt x="167713" y="93871"/>
                  <a:pt x="159617" y="93871"/>
                </a:cubicBezTo>
                <a:cubicBezTo>
                  <a:pt x="154180" y="93871"/>
                  <a:pt x="149429" y="96832"/>
                  <a:pt x="146896" y="101223"/>
                </a:cubicBezTo>
                <a:lnTo>
                  <a:pt x="137586" y="101223"/>
                </a:lnTo>
                <a:lnTo>
                  <a:pt x="137586" y="14636"/>
                </a:lnTo>
                <a:close/>
                <a:moveTo>
                  <a:pt x="0" y="0"/>
                </a:moveTo>
                <a:lnTo>
                  <a:pt x="0" y="87307"/>
                </a:lnTo>
                <a:cubicBezTo>
                  <a:pt x="0" y="143497"/>
                  <a:pt x="32604" y="184071"/>
                  <a:pt x="96910" y="207882"/>
                </a:cubicBezTo>
                <a:cubicBezTo>
                  <a:pt x="97755" y="208197"/>
                  <a:pt x="98610" y="208513"/>
                  <a:pt x="99477" y="208828"/>
                </a:cubicBezTo>
                <a:lnTo>
                  <a:pt x="101469" y="209548"/>
                </a:lnTo>
                <a:lnTo>
                  <a:pt x="104059" y="209548"/>
                </a:lnTo>
                <a:lnTo>
                  <a:pt x="106062" y="208817"/>
                </a:lnTo>
                <a:cubicBezTo>
                  <a:pt x="106919" y="208513"/>
                  <a:pt x="107763" y="208197"/>
                  <a:pt x="108607" y="207882"/>
                </a:cubicBezTo>
                <a:cubicBezTo>
                  <a:pt x="172914" y="184060"/>
                  <a:pt x="205517" y="143497"/>
                  <a:pt x="205517" y="87307"/>
                </a:cubicBezTo>
                <a:lnTo>
                  <a:pt x="205517" y="0"/>
                </a:lnTo>
                <a:close/>
              </a:path>
            </a:pathLst>
          </a:custGeom>
          <a:solidFill>
            <a:srgbClr val="1F1C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3"/>
          <p:cNvSpPr txBox="1">
            <a:spLocks noGrp="1"/>
          </p:cNvSpPr>
          <p:nvPr>
            <p:ph type="title"/>
          </p:nvPr>
        </p:nvSpPr>
        <p:spPr>
          <a:xfrm>
            <a:off x="6710625" y="3228707"/>
            <a:ext cx="21177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SECURE</a:t>
            </a:r>
            <a:endParaRPr dirty="0"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6701878" y="3582016"/>
            <a:ext cx="2117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Proxima Nova"/>
                <a:ea typeface="Proxima Nova"/>
                <a:cs typeface="Proxima Nova"/>
                <a:sym typeface="Proxima Nova"/>
              </a:rPr>
              <a:t>SHIELD</a:t>
            </a:r>
            <a:endParaRPr sz="14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0" name="Google Shape;520;p33"/>
          <p:cNvSpPr txBox="1">
            <a:spLocks noGrp="1"/>
          </p:cNvSpPr>
          <p:nvPr>
            <p:ph type="body" idx="1"/>
          </p:nvPr>
        </p:nvSpPr>
        <p:spPr>
          <a:xfrm>
            <a:off x="530140" y="1094031"/>
            <a:ext cx="5691048" cy="1249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r>
              <a:rPr lang="en-US" sz="1600" b="1" dirty="0"/>
              <a:t>PROBLEM STATEMENT</a:t>
            </a:r>
          </a:p>
          <a:p>
            <a:pPr marL="114300" indent="0" algn="just">
              <a:buNone/>
            </a:pPr>
            <a:endParaRPr lang="en-US" sz="1600" b="1" dirty="0"/>
          </a:p>
          <a:p>
            <a:pPr marL="114300" indent="0" algn="just">
              <a:buNone/>
            </a:pPr>
            <a:r>
              <a:rPr lang="en-US" sz="1200" b="1" dirty="0"/>
              <a:t>The rise of Distributed Denial of Service (DDoS) attacks poses a significant threat to the security of standardized Internet of Things (IoT) environments. As IoT devices become more integrated, the need for an advanced DDoS detection system is crucial. </a:t>
            </a:r>
          </a:p>
          <a:p>
            <a:pPr marL="114300" indent="0" algn="just">
              <a:buNone/>
            </a:pPr>
            <a:endParaRPr lang="en-US" sz="1600" b="1" dirty="0"/>
          </a:p>
        </p:txBody>
      </p:sp>
      <p:sp>
        <p:nvSpPr>
          <p:cNvPr id="2" name="Google Shape;520;p33">
            <a:extLst>
              <a:ext uri="{FF2B5EF4-FFF2-40B4-BE49-F238E27FC236}">
                <a16:creationId xmlns:a16="http://schemas.microsoft.com/office/drawing/2014/main" id="{C98AD38E-AD1A-6D16-5EF7-64485335CF04}"/>
              </a:ext>
            </a:extLst>
          </p:cNvPr>
          <p:cNvSpPr txBox="1">
            <a:spLocks/>
          </p:cNvSpPr>
          <p:nvPr/>
        </p:nvSpPr>
        <p:spPr>
          <a:xfrm>
            <a:off x="530140" y="2465228"/>
            <a:ext cx="6066506" cy="223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○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DM Sans"/>
              <a:buChar char="■"/>
              <a:defRPr sz="1800" b="0" i="0" u="none" strike="noStrike" cap="non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14300" indent="0" algn="just">
              <a:buFont typeface="DM Sans"/>
              <a:buNone/>
            </a:pPr>
            <a:r>
              <a:rPr lang="en-US" sz="1400" b="1" dirty="0">
                <a:latin typeface=""/>
              </a:rPr>
              <a:t>OBJECTIVES</a:t>
            </a:r>
          </a:p>
          <a:p>
            <a:pPr marL="114300" indent="0" algn="just">
              <a:buFont typeface="DM Sans"/>
              <a:buNone/>
            </a:pPr>
            <a:endParaRPr lang="en-US" sz="1400" dirty="0">
              <a:latin typeface=""/>
            </a:endParaRPr>
          </a:p>
          <a:p>
            <a:pPr marL="182563" marR="83185" lvl="0" indent="-182563" algn="just">
              <a:lnSpc>
                <a:spcPct val="115000"/>
              </a:lnSpc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82550" algn="l"/>
              </a:tabLst>
            </a:pPr>
            <a:r>
              <a:rPr lang="en-US" sz="1600" dirty="0">
                <a:effectLst/>
                <a:latin typeface=""/>
                <a:ea typeface="Calibri" panose="020F0502020204030204" pitchFamily="34" charset="0"/>
              </a:rPr>
              <a:t>Understand IoT Standardization </a:t>
            </a:r>
            <a:endParaRPr lang="en-IN" sz="1600" dirty="0">
              <a:effectLst/>
              <a:latin typeface=""/>
              <a:ea typeface="Calibri" panose="020F0502020204030204" pitchFamily="34" charset="0"/>
            </a:endParaRPr>
          </a:p>
          <a:p>
            <a:pPr marL="182563" marR="83185" lvl="0" indent="-182563" algn="just">
              <a:lnSpc>
                <a:spcPct val="115000"/>
              </a:lnSpc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82550" algn="l"/>
              </a:tabLst>
            </a:pPr>
            <a:r>
              <a:rPr lang="en-US" sz="1600" dirty="0">
                <a:effectLst/>
                <a:latin typeface=""/>
                <a:ea typeface="Calibri" panose="020F0502020204030204" pitchFamily="34" charset="0"/>
              </a:rPr>
              <a:t>Identify DDoS Attack Patterns in IoT</a:t>
            </a:r>
            <a:endParaRPr lang="en-IN" sz="1600" dirty="0">
              <a:effectLst/>
              <a:latin typeface=""/>
              <a:ea typeface="Calibri" panose="020F0502020204030204" pitchFamily="34" charset="0"/>
            </a:endParaRPr>
          </a:p>
          <a:p>
            <a:pPr marL="182563" marR="83185" lvl="0" indent="-182563" algn="just">
              <a:lnSpc>
                <a:spcPct val="115000"/>
              </a:lnSpc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82550" algn="l"/>
              </a:tabLst>
            </a:pPr>
            <a:r>
              <a:rPr lang="en-US" sz="1600" dirty="0">
                <a:effectLst/>
                <a:latin typeface=""/>
                <a:ea typeface="Calibri" panose="020F0502020204030204" pitchFamily="34" charset="0"/>
              </a:rPr>
              <a:t>Data Collection and Preprocessing</a:t>
            </a:r>
          </a:p>
          <a:p>
            <a:pPr marL="182563" marR="83185" lvl="0" indent="-182563" algn="just">
              <a:lnSpc>
                <a:spcPct val="115000"/>
              </a:lnSpc>
              <a:spcAft>
                <a:spcPts val="0"/>
              </a:spcAft>
              <a:buFont typeface="Times New Roman" panose="02020603050405020304" pitchFamily="18" charset="0"/>
              <a:buChar char="•"/>
              <a:tabLst>
                <a:tab pos="82550" algn="l"/>
              </a:tabLst>
            </a:pPr>
            <a:r>
              <a:rPr lang="en-US" sz="1600" dirty="0">
                <a:effectLst/>
                <a:latin typeface=""/>
                <a:ea typeface="Calibri" panose="020F0502020204030204" pitchFamily="34" charset="0"/>
              </a:rPr>
              <a:t>Model Training and Evaluation</a:t>
            </a:r>
            <a:endParaRPr lang="en-IN" sz="1600" dirty="0">
              <a:effectLst/>
              <a:latin typeface=""/>
              <a:ea typeface="Calibri" panose="020F0502020204030204" pitchFamily="34" charset="0"/>
            </a:endParaRPr>
          </a:p>
          <a:p>
            <a:pPr marL="182563" marR="83185" lvl="0" indent="-182563" algn="just">
              <a:lnSpc>
                <a:spcPct val="115000"/>
              </a:lnSpc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82550" algn="l"/>
              </a:tabLst>
            </a:pPr>
            <a:r>
              <a:rPr lang="en-US" sz="1600" b="1" dirty="0">
                <a:effectLst/>
                <a:latin typeface=""/>
                <a:ea typeface="Calibri" panose="020F0502020204030204" pitchFamily="34" charset="0"/>
              </a:rPr>
              <a:t>Real-time Detection</a:t>
            </a:r>
            <a:endParaRPr lang="en-US" sz="1600" b="1" dirty="0">
              <a:latin typeface="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5DCD-DE2A-7D99-7C7B-A7FF625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625" y="338175"/>
            <a:ext cx="6559266" cy="539700"/>
          </a:xfrm>
        </p:spPr>
        <p:txBody>
          <a:bodyPr anchor="ctr"/>
          <a:lstStyle/>
          <a:p>
            <a:r>
              <a:rPr lang="en-US" sz="2800" dirty="0">
                <a:solidFill>
                  <a:srgbClr val="FF0000"/>
                </a:solidFill>
              </a:rPr>
              <a:t>WBS</a:t>
            </a:r>
            <a:r>
              <a:rPr lang="en-US" sz="2800" dirty="0"/>
              <a:t>  </a:t>
            </a:r>
            <a:r>
              <a:rPr lang="en-US" sz="2000" dirty="0"/>
              <a:t>WORK BREAKDOWN STRUCTURE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CC0EC-0B30-5148-447E-9E5EA6DA8E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6135" r="3544"/>
          <a:stretch/>
        </p:blipFill>
        <p:spPr bwMode="auto">
          <a:xfrm>
            <a:off x="729673" y="877875"/>
            <a:ext cx="8027123" cy="4178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9381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5DCD-DE2A-7D99-7C7B-A7FF625F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62" y="338175"/>
            <a:ext cx="6559266" cy="539700"/>
          </a:xfrm>
        </p:spPr>
        <p:txBody>
          <a:bodyPr anchor="ctr"/>
          <a:lstStyle/>
          <a:p>
            <a:r>
              <a:rPr lang="en-US" sz="2800" dirty="0">
                <a:solidFill>
                  <a:srgbClr val="FF0000"/>
                </a:solidFill>
              </a:rPr>
              <a:t>CBS</a:t>
            </a:r>
            <a:r>
              <a:rPr lang="en-US" sz="2800" dirty="0"/>
              <a:t>  </a:t>
            </a:r>
            <a:r>
              <a:rPr lang="en-US" sz="2000" dirty="0"/>
              <a:t>COST BREAKDOWN STRUCTURE</a:t>
            </a:r>
            <a:endParaRPr lang="en-US" sz="28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8FCC0B3-A317-00EC-6AA8-55B9BA8B8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67935"/>
              </p:ext>
            </p:extLst>
          </p:nvPr>
        </p:nvGraphicFramePr>
        <p:xfrm>
          <a:off x="626625" y="877875"/>
          <a:ext cx="7897092" cy="41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7745">
                  <a:extLst>
                    <a:ext uri="{9D8B030D-6E8A-4147-A177-3AD203B41FA5}">
                      <a16:colId xmlns:a16="http://schemas.microsoft.com/office/drawing/2014/main" val="4016653501"/>
                    </a:ext>
                  </a:extLst>
                </a:gridCol>
                <a:gridCol w="4525818">
                  <a:extLst>
                    <a:ext uri="{9D8B030D-6E8A-4147-A177-3AD203B41FA5}">
                      <a16:colId xmlns:a16="http://schemas.microsoft.com/office/drawing/2014/main" val="466707052"/>
                    </a:ext>
                  </a:extLst>
                </a:gridCol>
                <a:gridCol w="2013529">
                  <a:extLst>
                    <a:ext uri="{9D8B030D-6E8A-4147-A177-3AD203B41FA5}">
                      <a16:colId xmlns:a16="http://schemas.microsoft.com/office/drawing/2014/main" val="1153304769"/>
                    </a:ext>
                  </a:extLst>
                </a:gridCol>
              </a:tblGrid>
              <a:tr h="464617">
                <a:tc>
                  <a:txBody>
                    <a:bodyPr/>
                    <a:lstStyle/>
                    <a:p>
                      <a:pPr marL="67945" marR="56515" algn="ctr">
                        <a:lnSpc>
                          <a:spcPct val="15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unga" panose="020B0502040204020203" pitchFamily="34" charset="0"/>
                        </a:rPr>
                        <a:t>SL</a:t>
                      </a:r>
                      <a:r>
                        <a:rPr lang="en-US" sz="1200" b="1" spc="-8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unga" panose="020B0502040204020203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unga" panose="020B0502040204020203" pitchFamily="34" charset="0"/>
                        </a:rPr>
                        <a:t>NO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unga" panose="020B0502040204020203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69215" algn="ctr">
                        <a:lnSpc>
                          <a:spcPct val="15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unga" panose="020B0502040204020203" pitchFamily="34" charset="0"/>
                        </a:rPr>
                        <a:t>DESCRIPTION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unga" panose="020B0502040204020203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66675" algn="ctr">
                        <a:lnSpc>
                          <a:spcPct val="150000"/>
                        </a:lnSpc>
                        <a:spcBef>
                          <a:spcPts val="8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unga" panose="020B0502040204020203" pitchFamily="34" charset="0"/>
                        </a:rPr>
                        <a:t>COST</a:t>
                      </a:r>
                      <a:endParaRPr lang="en-IN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unga" panose="020B0502040204020203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895964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Hardware Costs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₹ 4,000.00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0352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Software Costs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₹ 8,000.00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1629405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Licensing and Subscription Fees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₹ 1,000.00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5323684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Infrastructure Costs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₹ 2,000.00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841567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Testing and Evaluation Costs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₹ 4,000.00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286697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Documentation and Reporting Costs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₹ 5,000.00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5093321"/>
                  </a:ext>
                </a:extLst>
              </a:tr>
              <a:tr h="46461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Training &amp; Miscellaneous Costs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₹ 1,000.00 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9928184"/>
                  </a:ext>
                </a:extLst>
              </a:tr>
              <a:tr h="464617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 COST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₹ 25,000.00 </a:t>
                      </a:r>
                      <a:endParaRPr kumimoji="0" lang="en-US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634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579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34"/>
          <p:cNvSpPr/>
          <p:nvPr/>
        </p:nvSpPr>
        <p:spPr>
          <a:xfrm>
            <a:off x="1837421" y="1513819"/>
            <a:ext cx="5620500" cy="53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2" name="Google Shape;2212;p34"/>
          <p:cNvSpPr/>
          <p:nvPr/>
        </p:nvSpPr>
        <p:spPr>
          <a:xfrm>
            <a:off x="1822010" y="1513811"/>
            <a:ext cx="1155300" cy="5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3" name="Google Shape;2213;p34"/>
          <p:cNvSpPr/>
          <p:nvPr/>
        </p:nvSpPr>
        <p:spPr>
          <a:xfrm>
            <a:off x="1462593" y="1470969"/>
            <a:ext cx="617700" cy="61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5" name="Google Shape;2215;p34"/>
          <p:cNvSpPr txBox="1"/>
          <p:nvPr/>
        </p:nvSpPr>
        <p:spPr>
          <a:xfrm>
            <a:off x="2034905" y="1511694"/>
            <a:ext cx="8883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01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2216" name="Google Shape;2216;p34"/>
          <p:cNvSpPr txBox="1"/>
          <p:nvPr/>
        </p:nvSpPr>
        <p:spPr>
          <a:xfrm>
            <a:off x="3006402" y="1532796"/>
            <a:ext cx="4300177" cy="50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DESCRIPTION OF TECHNOLOGY</a:t>
            </a:r>
          </a:p>
        </p:txBody>
      </p:sp>
      <p:sp>
        <p:nvSpPr>
          <p:cNvPr id="2217" name="Google Shape;2217;p34"/>
          <p:cNvSpPr/>
          <p:nvPr/>
        </p:nvSpPr>
        <p:spPr>
          <a:xfrm>
            <a:off x="1782480" y="2325084"/>
            <a:ext cx="5665800" cy="531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8" name="Google Shape;2218;p34"/>
          <p:cNvSpPr/>
          <p:nvPr/>
        </p:nvSpPr>
        <p:spPr>
          <a:xfrm>
            <a:off x="1782480" y="2325607"/>
            <a:ext cx="1164600" cy="53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19" name="Google Shape;2219;p34"/>
          <p:cNvSpPr txBox="1"/>
          <p:nvPr/>
        </p:nvSpPr>
        <p:spPr>
          <a:xfrm>
            <a:off x="2958524" y="2326069"/>
            <a:ext cx="4489755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DETAILS OF HARDWARE AND SOFTWARE PRODUCTS</a:t>
            </a:r>
          </a:p>
        </p:txBody>
      </p:sp>
      <p:sp>
        <p:nvSpPr>
          <p:cNvPr id="2221" name="Google Shape;2221;p34"/>
          <p:cNvSpPr txBox="1"/>
          <p:nvPr/>
        </p:nvSpPr>
        <p:spPr>
          <a:xfrm>
            <a:off x="2034905" y="2307544"/>
            <a:ext cx="8883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02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462656" y="2282707"/>
            <a:ext cx="617700" cy="617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29" name="Google Shape;2229;p34"/>
          <p:cNvSpPr/>
          <p:nvPr/>
        </p:nvSpPr>
        <p:spPr>
          <a:xfrm>
            <a:off x="1845130" y="3123176"/>
            <a:ext cx="5637300" cy="540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0" name="Google Shape;2230;p34"/>
          <p:cNvSpPr/>
          <p:nvPr/>
        </p:nvSpPr>
        <p:spPr>
          <a:xfrm>
            <a:off x="1834352" y="3125469"/>
            <a:ext cx="11586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1" name="Google Shape;2231;p34"/>
          <p:cNvSpPr/>
          <p:nvPr/>
        </p:nvSpPr>
        <p:spPr>
          <a:xfrm>
            <a:off x="1486820" y="3094211"/>
            <a:ext cx="617700" cy="617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32" name="Google Shape;2232;p34"/>
          <p:cNvSpPr txBox="1"/>
          <p:nvPr/>
        </p:nvSpPr>
        <p:spPr>
          <a:xfrm>
            <a:off x="2976959" y="3129694"/>
            <a:ext cx="4471319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DESCRIPTION OF COMPONENTS OF SYSTEM</a:t>
            </a:r>
          </a:p>
        </p:txBody>
      </p:sp>
      <p:sp>
        <p:nvSpPr>
          <p:cNvPr id="2234" name="Google Shape;2234;p34"/>
          <p:cNvSpPr txBox="1"/>
          <p:nvPr/>
        </p:nvSpPr>
        <p:spPr>
          <a:xfrm>
            <a:off x="2067153" y="3125794"/>
            <a:ext cx="94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03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sp>
        <p:nvSpPr>
          <p:cNvPr id="2235" name="Google Shape;2235;p34"/>
          <p:cNvSpPr txBox="1">
            <a:spLocks noGrp="1"/>
          </p:cNvSpPr>
          <p:nvPr>
            <p:ph type="title"/>
          </p:nvPr>
        </p:nvSpPr>
        <p:spPr>
          <a:xfrm>
            <a:off x="457200" y="45558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Young Serif" pitchFamily="2" charset="77"/>
              </a:rPr>
              <a:t>CAPSTONE PROJECT PLANNING</a:t>
            </a:r>
            <a:endParaRPr sz="2400" dirty="0">
              <a:latin typeface="Young Serif" pitchFamily="2" charset="77"/>
            </a:endParaRPr>
          </a:p>
        </p:txBody>
      </p:sp>
      <p:grpSp>
        <p:nvGrpSpPr>
          <p:cNvPr id="2466" name="Google Shape;2466;p34"/>
          <p:cNvGrpSpPr/>
          <p:nvPr/>
        </p:nvGrpSpPr>
        <p:grpSpPr>
          <a:xfrm>
            <a:off x="1617957" y="3225739"/>
            <a:ext cx="355557" cy="354616"/>
            <a:chOff x="-34005425" y="3945575"/>
            <a:chExt cx="293025" cy="292250"/>
          </a:xfrm>
        </p:grpSpPr>
        <p:sp>
          <p:nvSpPr>
            <p:cNvPr id="2467" name="Google Shape;2467;p34"/>
            <p:cNvSpPr/>
            <p:nvPr/>
          </p:nvSpPr>
          <p:spPr>
            <a:xfrm>
              <a:off x="-33952650" y="3998350"/>
              <a:ext cx="186700" cy="186700"/>
            </a:xfrm>
            <a:custGeom>
              <a:avLst/>
              <a:gdLst/>
              <a:ahLst/>
              <a:cxnLst/>
              <a:rect l="l" t="t" r="r" b="b"/>
              <a:pathLst>
                <a:path w="7468" h="7468" extrusionOk="0">
                  <a:moveTo>
                    <a:pt x="5861" y="2017"/>
                  </a:moveTo>
                  <a:cubicBezTo>
                    <a:pt x="6050" y="2017"/>
                    <a:pt x="6207" y="2143"/>
                    <a:pt x="6207" y="2364"/>
                  </a:cubicBezTo>
                  <a:lnTo>
                    <a:pt x="6207" y="3750"/>
                  </a:lnTo>
                  <a:lnTo>
                    <a:pt x="6207" y="5104"/>
                  </a:lnTo>
                  <a:cubicBezTo>
                    <a:pt x="6207" y="5325"/>
                    <a:pt x="6050" y="5451"/>
                    <a:pt x="5861" y="5451"/>
                  </a:cubicBezTo>
                  <a:cubicBezTo>
                    <a:pt x="5672" y="5451"/>
                    <a:pt x="5514" y="5325"/>
                    <a:pt x="5514" y="5104"/>
                  </a:cubicBezTo>
                  <a:lnTo>
                    <a:pt x="5514" y="4096"/>
                  </a:lnTo>
                  <a:lnTo>
                    <a:pt x="4474" y="4096"/>
                  </a:lnTo>
                  <a:cubicBezTo>
                    <a:pt x="4285" y="4096"/>
                    <a:pt x="4128" y="3939"/>
                    <a:pt x="4128" y="3750"/>
                  </a:cubicBezTo>
                  <a:lnTo>
                    <a:pt x="4128" y="2364"/>
                  </a:lnTo>
                  <a:cubicBezTo>
                    <a:pt x="4128" y="2143"/>
                    <a:pt x="4285" y="2017"/>
                    <a:pt x="4474" y="2017"/>
                  </a:cubicBezTo>
                  <a:cubicBezTo>
                    <a:pt x="4695" y="2017"/>
                    <a:pt x="4852" y="2143"/>
                    <a:pt x="4852" y="2364"/>
                  </a:cubicBezTo>
                  <a:lnTo>
                    <a:pt x="4852" y="3372"/>
                  </a:lnTo>
                  <a:lnTo>
                    <a:pt x="5514" y="3372"/>
                  </a:lnTo>
                  <a:lnTo>
                    <a:pt x="5514" y="2364"/>
                  </a:lnTo>
                  <a:cubicBezTo>
                    <a:pt x="5514" y="2143"/>
                    <a:pt x="5672" y="2017"/>
                    <a:pt x="5861" y="2017"/>
                  </a:cubicBezTo>
                  <a:close/>
                  <a:moveTo>
                    <a:pt x="2332" y="2017"/>
                  </a:moveTo>
                  <a:cubicBezTo>
                    <a:pt x="2868" y="2017"/>
                    <a:pt x="3340" y="2490"/>
                    <a:pt x="3340" y="3025"/>
                  </a:cubicBezTo>
                  <a:lnTo>
                    <a:pt x="3340" y="3309"/>
                  </a:lnTo>
                  <a:lnTo>
                    <a:pt x="3435" y="3309"/>
                  </a:lnTo>
                  <a:cubicBezTo>
                    <a:pt x="3435" y="3687"/>
                    <a:pt x="3183" y="4065"/>
                    <a:pt x="2868" y="4222"/>
                  </a:cubicBezTo>
                  <a:lnTo>
                    <a:pt x="2238" y="4537"/>
                  </a:lnTo>
                  <a:cubicBezTo>
                    <a:pt x="2175" y="4569"/>
                    <a:pt x="2080" y="4632"/>
                    <a:pt x="2049" y="4758"/>
                  </a:cubicBezTo>
                  <a:lnTo>
                    <a:pt x="3057" y="4758"/>
                  </a:lnTo>
                  <a:cubicBezTo>
                    <a:pt x="3277" y="4758"/>
                    <a:pt x="3435" y="4915"/>
                    <a:pt x="3435" y="5104"/>
                  </a:cubicBezTo>
                  <a:cubicBezTo>
                    <a:pt x="3435" y="5325"/>
                    <a:pt x="3277" y="5483"/>
                    <a:pt x="3057" y="5483"/>
                  </a:cubicBezTo>
                  <a:lnTo>
                    <a:pt x="1702" y="5483"/>
                  </a:lnTo>
                  <a:cubicBezTo>
                    <a:pt x="1481" y="5483"/>
                    <a:pt x="1324" y="5325"/>
                    <a:pt x="1324" y="5104"/>
                  </a:cubicBezTo>
                  <a:lnTo>
                    <a:pt x="1324" y="4852"/>
                  </a:lnTo>
                  <a:cubicBezTo>
                    <a:pt x="1324" y="4443"/>
                    <a:pt x="1576" y="4096"/>
                    <a:pt x="1891" y="3939"/>
                  </a:cubicBezTo>
                  <a:lnTo>
                    <a:pt x="2521" y="3624"/>
                  </a:lnTo>
                  <a:cubicBezTo>
                    <a:pt x="2647" y="3592"/>
                    <a:pt x="2710" y="3466"/>
                    <a:pt x="2710" y="3309"/>
                  </a:cubicBezTo>
                  <a:lnTo>
                    <a:pt x="2710" y="3025"/>
                  </a:lnTo>
                  <a:cubicBezTo>
                    <a:pt x="2710" y="2836"/>
                    <a:pt x="2553" y="2679"/>
                    <a:pt x="2364" y="2679"/>
                  </a:cubicBezTo>
                  <a:cubicBezTo>
                    <a:pt x="2175" y="2679"/>
                    <a:pt x="2017" y="2836"/>
                    <a:pt x="2017" y="3025"/>
                  </a:cubicBezTo>
                  <a:cubicBezTo>
                    <a:pt x="2017" y="3214"/>
                    <a:pt x="1859" y="3372"/>
                    <a:pt x="1639" y="3372"/>
                  </a:cubicBezTo>
                  <a:cubicBezTo>
                    <a:pt x="1450" y="3372"/>
                    <a:pt x="1292" y="3214"/>
                    <a:pt x="1292" y="3025"/>
                  </a:cubicBezTo>
                  <a:cubicBezTo>
                    <a:pt x="1292" y="2490"/>
                    <a:pt x="1765" y="2017"/>
                    <a:pt x="2332" y="2017"/>
                  </a:cubicBezTo>
                  <a:close/>
                  <a:moveTo>
                    <a:pt x="3214" y="1"/>
                  </a:moveTo>
                  <a:cubicBezTo>
                    <a:pt x="3214" y="127"/>
                    <a:pt x="3183" y="284"/>
                    <a:pt x="3120" y="379"/>
                  </a:cubicBezTo>
                  <a:cubicBezTo>
                    <a:pt x="2962" y="662"/>
                    <a:pt x="2679" y="914"/>
                    <a:pt x="2364" y="946"/>
                  </a:cubicBezTo>
                  <a:lnTo>
                    <a:pt x="1009" y="1135"/>
                  </a:lnTo>
                  <a:cubicBezTo>
                    <a:pt x="473" y="1733"/>
                    <a:pt x="64" y="2521"/>
                    <a:pt x="1" y="3372"/>
                  </a:cubicBezTo>
                  <a:lnTo>
                    <a:pt x="316" y="3372"/>
                  </a:lnTo>
                  <a:cubicBezTo>
                    <a:pt x="505" y="3372"/>
                    <a:pt x="662" y="3529"/>
                    <a:pt x="662" y="3750"/>
                  </a:cubicBezTo>
                  <a:cubicBezTo>
                    <a:pt x="662" y="3939"/>
                    <a:pt x="505" y="4096"/>
                    <a:pt x="316" y="4096"/>
                  </a:cubicBezTo>
                  <a:lnTo>
                    <a:pt x="1" y="4096"/>
                  </a:lnTo>
                  <a:cubicBezTo>
                    <a:pt x="158" y="5892"/>
                    <a:pt x="1607" y="7310"/>
                    <a:pt x="3372" y="7467"/>
                  </a:cubicBezTo>
                  <a:lnTo>
                    <a:pt x="3372" y="7121"/>
                  </a:lnTo>
                  <a:cubicBezTo>
                    <a:pt x="3372" y="6932"/>
                    <a:pt x="3529" y="6774"/>
                    <a:pt x="3750" y="6774"/>
                  </a:cubicBezTo>
                  <a:cubicBezTo>
                    <a:pt x="3939" y="6774"/>
                    <a:pt x="4096" y="6932"/>
                    <a:pt x="4096" y="7121"/>
                  </a:cubicBezTo>
                  <a:lnTo>
                    <a:pt x="4096" y="7436"/>
                  </a:lnTo>
                  <a:lnTo>
                    <a:pt x="4254" y="7436"/>
                  </a:lnTo>
                  <a:cubicBezTo>
                    <a:pt x="4254" y="7373"/>
                    <a:pt x="4285" y="7278"/>
                    <a:pt x="4317" y="7215"/>
                  </a:cubicBezTo>
                  <a:cubicBezTo>
                    <a:pt x="4443" y="6900"/>
                    <a:pt x="4758" y="6648"/>
                    <a:pt x="5073" y="6617"/>
                  </a:cubicBezTo>
                  <a:lnTo>
                    <a:pt x="6491" y="6333"/>
                  </a:lnTo>
                  <a:cubicBezTo>
                    <a:pt x="7089" y="5703"/>
                    <a:pt x="7404" y="5010"/>
                    <a:pt x="7467" y="4096"/>
                  </a:cubicBezTo>
                  <a:lnTo>
                    <a:pt x="7152" y="4096"/>
                  </a:lnTo>
                  <a:cubicBezTo>
                    <a:pt x="6963" y="4096"/>
                    <a:pt x="6806" y="3939"/>
                    <a:pt x="6806" y="3750"/>
                  </a:cubicBezTo>
                  <a:cubicBezTo>
                    <a:pt x="6806" y="3529"/>
                    <a:pt x="6963" y="3372"/>
                    <a:pt x="7152" y="3372"/>
                  </a:cubicBezTo>
                  <a:lnTo>
                    <a:pt x="7467" y="3372"/>
                  </a:lnTo>
                  <a:cubicBezTo>
                    <a:pt x="7310" y="1576"/>
                    <a:pt x="5861" y="158"/>
                    <a:pt x="4096" y="1"/>
                  </a:cubicBezTo>
                  <a:lnTo>
                    <a:pt x="4096" y="316"/>
                  </a:lnTo>
                  <a:cubicBezTo>
                    <a:pt x="4096" y="505"/>
                    <a:pt x="3939" y="662"/>
                    <a:pt x="3750" y="662"/>
                  </a:cubicBezTo>
                  <a:cubicBezTo>
                    <a:pt x="3529" y="662"/>
                    <a:pt x="3372" y="505"/>
                    <a:pt x="3372" y="316"/>
                  </a:cubicBezTo>
                  <a:lnTo>
                    <a:pt x="3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8" name="Google Shape;2468;p34"/>
            <p:cNvSpPr/>
            <p:nvPr/>
          </p:nvSpPr>
          <p:spPr>
            <a:xfrm>
              <a:off x="-33944775" y="3945575"/>
              <a:ext cx="232375" cy="247350"/>
            </a:xfrm>
            <a:custGeom>
              <a:avLst/>
              <a:gdLst/>
              <a:ahLst/>
              <a:cxnLst/>
              <a:rect l="l" t="t" r="r" b="b"/>
              <a:pathLst>
                <a:path w="9295" h="9894" extrusionOk="0">
                  <a:moveTo>
                    <a:pt x="3466" y="1"/>
                  </a:moveTo>
                  <a:cubicBezTo>
                    <a:pt x="2490" y="1"/>
                    <a:pt x="1450" y="316"/>
                    <a:pt x="1103" y="536"/>
                  </a:cubicBezTo>
                  <a:lnTo>
                    <a:pt x="1040" y="410"/>
                  </a:lnTo>
                  <a:cubicBezTo>
                    <a:pt x="970" y="340"/>
                    <a:pt x="881" y="304"/>
                    <a:pt x="788" y="304"/>
                  </a:cubicBezTo>
                  <a:cubicBezTo>
                    <a:pt x="757" y="304"/>
                    <a:pt x="725" y="308"/>
                    <a:pt x="694" y="316"/>
                  </a:cubicBezTo>
                  <a:cubicBezTo>
                    <a:pt x="599" y="379"/>
                    <a:pt x="505" y="473"/>
                    <a:pt x="473" y="568"/>
                  </a:cubicBezTo>
                  <a:cubicBezTo>
                    <a:pt x="347" y="1041"/>
                    <a:pt x="442" y="726"/>
                    <a:pt x="32" y="2143"/>
                  </a:cubicBezTo>
                  <a:cubicBezTo>
                    <a:pt x="1" y="2269"/>
                    <a:pt x="32" y="2395"/>
                    <a:pt x="127" y="2458"/>
                  </a:cubicBezTo>
                  <a:cubicBezTo>
                    <a:pt x="253" y="2584"/>
                    <a:pt x="316" y="2584"/>
                    <a:pt x="473" y="2584"/>
                  </a:cubicBezTo>
                  <a:lnTo>
                    <a:pt x="2049" y="2332"/>
                  </a:lnTo>
                  <a:cubicBezTo>
                    <a:pt x="2238" y="2301"/>
                    <a:pt x="2395" y="2080"/>
                    <a:pt x="2332" y="1860"/>
                  </a:cubicBezTo>
                  <a:lnTo>
                    <a:pt x="2206" y="1545"/>
                  </a:lnTo>
                  <a:cubicBezTo>
                    <a:pt x="2647" y="1450"/>
                    <a:pt x="3057" y="1356"/>
                    <a:pt x="3529" y="1356"/>
                  </a:cubicBezTo>
                  <a:cubicBezTo>
                    <a:pt x="5987" y="1356"/>
                    <a:pt x="8003" y="3372"/>
                    <a:pt x="8003" y="5798"/>
                  </a:cubicBezTo>
                  <a:cubicBezTo>
                    <a:pt x="8003" y="6806"/>
                    <a:pt x="7688" y="7657"/>
                    <a:pt x="7152" y="8413"/>
                  </a:cubicBezTo>
                  <a:cubicBezTo>
                    <a:pt x="7278" y="8444"/>
                    <a:pt x="7404" y="8539"/>
                    <a:pt x="7530" y="8633"/>
                  </a:cubicBezTo>
                  <a:cubicBezTo>
                    <a:pt x="7751" y="8885"/>
                    <a:pt x="7845" y="9232"/>
                    <a:pt x="7751" y="9578"/>
                  </a:cubicBezTo>
                  <a:lnTo>
                    <a:pt x="7593" y="9893"/>
                  </a:lnTo>
                  <a:cubicBezTo>
                    <a:pt x="8633" y="8854"/>
                    <a:pt x="9295" y="7436"/>
                    <a:pt x="9295" y="5861"/>
                  </a:cubicBezTo>
                  <a:cubicBezTo>
                    <a:pt x="9295" y="2616"/>
                    <a:pt x="6648" y="1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9" name="Google Shape;2469;p34"/>
            <p:cNvSpPr/>
            <p:nvPr/>
          </p:nvSpPr>
          <p:spPr>
            <a:xfrm>
              <a:off x="-34005425" y="3987325"/>
              <a:ext cx="237100" cy="250500"/>
            </a:xfrm>
            <a:custGeom>
              <a:avLst/>
              <a:gdLst/>
              <a:ahLst/>
              <a:cxnLst/>
              <a:rect l="l" t="t" r="r" b="b"/>
              <a:pathLst>
                <a:path w="9484" h="10020" extrusionOk="0">
                  <a:moveTo>
                    <a:pt x="1797" y="1"/>
                  </a:moveTo>
                  <a:lnTo>
                    <a:pt x="1797" y="1"/>
                  </a:lnTo>
                  <a:cubicBezTo>
                    <a:pt x="694" y="1072"/>
                    <a:pt x="1" y="2521"/>
                    <a:pt x="1" y="4191"/>
                  </a:cubicBezTo>
                  <a:cubicBezTo>
                    <a:pt x="64" y="7373"/>
                    <a:pt x="2647" y="10019"/>
                    <a:pt x="5892" y="10019"/>
                  </a:cubicBezTo>
                  <a:cubicBezTo>
                    <a:pt x="6239" y="10019"/>
                    <a:pt x="7972" y="9736"/>
                    <a:pt x="8224" y="9547"/>
                  </a:cubicBezTo>
                  <a:cubicBezTo>
                    <a:pt x="8255" y="9547"/>
                    <a:pt x="8287" y="9484"/>
                    <a:pt x="8350" y="9484"/>
                  </a:cubicBezTo>
                  <a:lnTo>
                    <a:pt x="8507" y="9641"/>
                  </a:lnTo>
                  <a:cubicBezTo>
                    <a:pt x="8576" y="9710"/>
                    <a:pt x="8661" y="9741"/>
                    <a:pt x="8743" y="9741"/>
                  </a:cubicBezTo>
                  <a:cubicBezTo>
                    <a:pt x="8887" y="9741"/>
                    <a:pt x="9023" y="9644"/>
                    <a:pt x="9043" y="9484"/>
                  </a:cubicBezTo>
                  <a:lnTo>
                    <a:pt x="9169" y="9011"/>
                  </a:lnTo>
                  <a:lnTo>
                    <a:pt x="9452" y="7814"/>
                  </a:lnTo>
                  <a:cubicBezTo>
                    <a:pt x="9484" y="7688"/>
                    <a:pt x="9452" y="7562"/>
                    <a:pt x="9358" y="7467"/>
                  </a:cubicBezTo>
                  <a:cubicBezTo>
                    <a:pt x="9278" y="7407"/>
                    <a:pt x="9211" y="7385"/>
                    <a:pt x="9132" y="7385"/>
                  </a:cubicBezTo>
                  <a:cubicBezTo>
                    <a:pt x="9087" y="7385"/>
                    <a:pt x="9037" y="7393"/>
                    <a:pt x="8980" y="7404"/>
                  </a:cubicBezTo>
                  <a:lnTo>
                    <a:pt x="7310" y="7719"/>
                  </a:lnTo>
                  <a:cubicBezTo>
                    <a:pt x="7089" y="7751"/>
                    <a:pt x="6963" y="8034"/>
                    <a:pt x="7089" y="8223"/>
                  </a:cubicBezTo>
                  <a:lnTo>
                    <a:pt x="7184" y="8444"/>
                  </a:lnTo>
                  <a:cubicBezTo>
                    <a:pt x="6774" y="8538"/>
                    <a:pt x="6333" y="8633"/>
                    <a:pt x="5861" y="8633"/>
                  </a:cubicBezTo>
                  <a:cubicBezTo>
                    <a:pt x="3403" y="8633"/>
                    <a:pt x="1419" y="6648"/>
                    <a:pt x="1419" y="4191"/>
                  </a:cubicBezTo>
                  <a:cubicBezTo>
                    <a:pt x="1419" y="3183"/>
                    <a:pt x="1734" y="2269"/>
                    <a:pt x="2269" y="1544"/>
                  </a:cubicBezTo>
                  <a:cubicBezTo>
                    <a:pt x="2143" y="1481"/>
                    <a:pt x="2049" y="1418"/>
                    <a:pt x="1954" y="1292"/>
                  </a:cubicBezTo>
                  <a:cubicBezTo>
                    <a:pt x="1734" y="1009"/>
                    <a:pt x="1639" y="662"/>
                    <a:pt x="1734" y="316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75" name="Google Shape;2475;p34"/>
          <p:cNvGrpSpPr/>
          <p:nvPr/>
        </p:nvGrpSpPr>
        <p:grpSpPr>
          <a:xfrm>
            <a:off x="1588436" y="2413118"/>
            <a:ext cx="366052" cy="356831"/>
            <a:chOff x="-31817400" y="3910025"/>
            <a:chExt cx="301675" cy="294075"/>
          </a:xfrm>
        </p:grpSpPr>
        <p:sp>
          <p:nvSpPr>
            <p:cNvPr id="2476" name="Google Shape;2476;p34"/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7" name="Google Shape;2477;p34"/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8" name="Google Shape;2478;p34"/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479" name="Google Shape;2479;p34"/>
          <p:cNvGrpSpPr/>
          <p:nvPr/>
        </p:nvGrpSpPr>
        <p:grpSpPr>
          <a:xfrm>
            <a:off x="1594306" y="1604997"/>
            <a:ext cx="354311" cy="353394"/>
            <a:chOff x="-48629225" y="3938500"/>
            <a:chExt cx="299300" cy="298525"/>
          </a:xfrm>
        </p:grpSpPr>
        <p:sp>
          <p:nvSpPr>
            <p:cNvPr id="2480" name="Google Shape;2480;p34"/>
            <p:cNvSpPr/>
            <p:nvPr/>
          </p:nvSpPr>
          <p:spPr>
            <a:xfrm>
              <a:off x="-48629225" y="3938500"/>
              <a:ext cx="299300" cy="298525"/>
            </a:xfrm>
            <a:custGeom>
              <a:avLst/>
              <a:gdLst/>
              <a:ahLst/>
              <a:cxnLst/>
              <a:rect l="l" t="t" r="r" b="b"/>
              <a:pathLst>
                <a:path w="11972" h="11941" extrusionOk="0">
                  <a:moveTo>
                    <a:pt x="5955" y="2111"/>
                  </a:moveTo>
                  <a:cubicBezTo>
                    <a:pt x="8097" y="2111"/>
                    <a:pt x="9830" y="3844"/>
                    <a:pt x="9830" y="5986"/>
                  </a:cubicBezTo>
                  <a:cubicBezTo>
                    <a:pt x="9798" y="8129"/>
                    <a:pt x="8066" y="9830"/>
                    <a:pt x="5955" y="9830"/>
                  </a:cubicBezTo>
                  <a:cubicBezTo>
                    <a:pt x="3875" y="9830"/>
                    <a:pt x="2080" y="8129"/>
                    <a:pt x="2080" y="5986"/>
                  </a:cubicBezTo>
                  <a:cubicBezTo>
                    <a:pt x="2080" y="3844"/>
                    <a:pt x="3812" y="2111"/>
                    <a:pt x="5955" y="2111"/>
                  </a:cubicBezTo>
                  <a:close/>
                  <a:moveTo>
                    <a:pt x="5293" y="0"/>
                  </a:moveTo>
                  <a:cubicBezTo>
                    <a:pt x="5167" y="0"/>
                    <a:pt x="5041" y="63"/>
                    <a:pt x="4978" y="189"/>
                  </a:cubicBezTo>
                  <a:lnTo>
                    <a:pt x="4631" y="882"/>
                  </a:lnTo>
                  <a:cubicBezTo>
                    <a:pt x="4190" y="1009"/>
                    <a:pt x="3749" y="1166"/>
                    <a:pt x="3371" y="1418"/>
                  </a:cubicBezTo>
                  <a:lnTo>
                    <a:pt x="2615" y="1166"/>
                  </a:lnTo>
                  <a:cubicBezTo>
                    <a:pt x="2584" y="1158"/>
                    <a:pt x="2550" y="1154"/>
                    <a:pt x="2517" y="1154"/>
                  </a:cubicBezTo>
                  <a:cubicBezTo>
                    <a:pt x="2416" y="1154"/>
                    <a:pt x="2316" y="1190"/>
                    <a:pt x="2269" y="1261"/>
                  </a:cubicBezTo>
                  <a:lnTo>
                    <a:pt x="1260" y="2237"/>
                  </a:lnTo>
                  <a:cubicBezTo>
                    <a:pt x="1197" y="2300"/>
                    <a:pt x="1166" y="2458"/>
                    <a:pt x="1197" y="2584"/>
                  </a:cubicBezTo>
                  <a:lnTo>
                    <a:pt x="1418" y="3340"/>
                  </a:lnTo>
                  <a:cubicBezTo>
                    <a:pt x="1197" y="3718"/>
                    <a:pt x="1040" y="4159"/>
                    <a:pt x="914" y="4600"/>
                  </a:cubicBezTo>
                  <a:lnTo>
                    <a:pt x="221" y="4947"/>
                  </a:lnTo>
                  <a:cubicBezTo>
                    <a:pt x="95" y="5010"/>
                    <a:pt x="0" y="5136"/>
                    <a:pt x="0" y="5262"/>
                  </a:cubicBezTo>
                  <a:lnTo>
                    <a:pt x="0" y="6679"/>
                  </a:lnTo>
                  <a:cubicBezTo>
                    <a:pt x="0" y="6805"/>
                    <a:pt x="95" y="6931"/>
                    <a:pt x="221" y="6994"/>
                  </a:cubicBezTo>
                  <a:lnTo>
                    <a:pt x="914" y="7341"/>
                  </a:lnTo>
                  <a:cubicBezTo>
                    <a:pt x="1040" y="7782"/>
                    <a:pt x="1229" y="8223"/>
                    <a:pt x="1418" y="8601"/>
                  </a:cubicBezTo>
                  <a:lnTo>
                    <a:pt x="1197" y="9357"/>
                  </a:lnTo>
                  <a:cubicBezTo>
                    <a:pt x="1166" y="9483"/>
                    <a:pt x="1197" y="9641"/>
                    <a:pt x="1260" y="9704"/>
                  </a:cubicBezTo>
                  <a:lnTo>
                    <a:pt x="2269" y="10680"/>
                  </a:lnTo>
                  <a:cubicBezTo>
                    <a:pt x="2316" y="10751"/>
                    <a:pt x="2416" y="10787"/>
                    <a:pt x="2517" y="10787"/>
                  </a:cubicBezTo>
                  <a:cubicBezTo>
                    <a:pt x="2550" y="10787"/>
                    <a:pt x="2584" y="10783"/>
                    <a:pt x="2615" y="10775"/>
                  </a:cubicBezTo>
                  <a:lnTo>
                    <a:pt x="3371" y="10523"/>
                  </a:lnTo>
                  <a:cubicBezTo>
                    <a:pt x="3749" y="10775"/>
                    <a:pt x="4190" y="10933"/>
                    <a:pt x="4631" y="11059"/>
                  </a:cubicBezTo>
                  <a:lnTo>
                    <a:pt x="4978" y="11752"/>
                  </a:lnTo>
                  <a:cubicBezTo>
                    <a:pt x="5041" y="11878"/>
                    <a:pt x="5167" y="11941"/>
                    <a:pt x="5293" y="11941"/>
                  </a:cubicBezTo>
                  <a:lnTo>
                    <a:pt x="6711" y="11941"/>
                  </a:lnTo>
                  <a:cubicBezTo>
                    <a:pt x="6837" y="11941"/>
                    <a:pt x="6931" y="11878"/>
                    <a:pt x="7026" y="11752"/>
                  </a:cubicBezTo>
                  <a:lnTo>
                    <a:pt x="7372" y="11059"/>
                  </a:lnTo>
                  <a:cubicBezTo>
                    <a:pt x="7813" y="10933"/>
                    <a:pt x="8255" y="10775"/>
                    <a:pt x="8633" y="10523"/>
                  </a:cubicBezTo>
                  <a:lnTo>
                    <a:pt x="9389" y="10775"/>
                  </a:lnTo>
                  <a:cubicBezTo>
                    <a:pt x="9420" y="10783"/>
                    <a:pt x="9452" y="10787"/>
                    <a:pt x="9483" y="10787"/>
                  </a:cubicBezTo>
                  <a:cubicBezTo>
                    <a:pt x="9576" y="10787"/>
                    <a:pt x="9664" y="10751"/>
                    <a:pt x="9735" y="10680"/>
                  </a:cubicBezTo>
                  <a:lnTo>
                    <a:pt x="10712" y="9704"/>
                  </a:lnTo>
                  <a:cubicBezTo>
                    <a:pt x="10806" y="9641"/>
                    <a:pt x="10838" y="9483"/>
                    <a:pt x="10806" y="9357"/>
                  </a:cubicBezTo>
                  <a:lnTo>
                    <a:pt x="10554" y="8601"/>
                  </a:lnTo>
                  <a:cubicBezTo>
                    <a:pt x="10806" y="8223"/>
                    <a:pt x="10964" y="7782"/>
                    <a:pt x="11058" y="7341"/>
                  </a:cubicBezTo>
                  <a:lnTo>
                    <a:pt x="11783" y="6994"/>
                  </a:lnTo>
                  <a:cubicBezTo>
                    <a:pt x="11909" y="6931"/>
                    <a:pt x="11972" y="6805"/>
                    <a:pt x="11972" y="6679"/>
                  </a:cubicBezTo>
                  <a:lnTo>
                    <a:pt x="11972" y="5262"/>
                  </a:lnTo>
                  <a:cubicBezTo>
                    <a:pt x="11972" y="5136"/>
                    <a:pt x="11909" y="5041"/>
                    <a:pt x="11783" y="4947"/>
                  </a:cubicBezTo>
                  <a:lnTo>
                    <a:pt x="11058" y="4600"/>
                  </a:lnTo>
                  <a:cubicBezTo>
                    <a:pt x="10964" y="4159"/>
                    <a:pt x="10743" y="3718"/>
                    <a:pt x="10554" y="3340"/>
                  </a:cubicBezTo>
                  <a:lnTo>
                    <a:pt x="10806" y="2584"/>
                  </a:lnTo>
                  <a:cubicBezTo>
                    <a:pt x="10838" y="2458"/>
                    <a:pt x="10806" y="2300"/>
                    <a:pt x="10712" y="2237"/>
                  </a:cubicBezTo>
                  <a:lnTo>
                    <a:pt x="9735" y="1261"/>
                  </a:lnTo>
                  <a:cubicBezTo>
                    <a:pt x="9664" y="1190"/>
                    <a:pt x="9558" y="1154"/>
                    <a:pt x="9469" y="1154"/>
                  </a:cubicBezTo>
                  <a:cubicBezTo>
                    <a:pt x="9440" y="1154"/>
                    <a:pt x="9412" y="1158"/>
                    <a:pt x="9389" y="1166"/>
                  </a:cubicBezTo>
                  <a:lnTo>
                    <a:pt x="8633" y="1418"/>
                  </a:lnTo>
                  <a:cubicBezTo>
                    <a:pt x="8255" y="1166"/>
                    <a:pt x="7813" y="1009"/>
                    <a:pt x="7372" y="882"/>
                  </a:cubicBezTo>
                  <a:lnTo>
                    <a:pt x="7026" y="189"/>
                  </a:lnTo>
                  <a:cubicBezTo>
                    <a:pt x="6931" y="63"/>
                    <a:pt x="6837" y="0"/>
                    <a:pt x="6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1" name="Google Shape;2481;p34"/>
            <p:cNvSpPr/>
            <p:nvPr/>
          </p:nvSpPr>
          <p:spPr>
            <a:xfrm>
              <a:off x="-48496900" y="4119650"/>
              <a:ext cx="35450" cy="47275"/>
            </a:xfrm>
            <a:custGeom>
              <a:avLst/>
              <a:gdLst/>
              <a:ahLst/>
              <a:cxnLst/>
              <a:rect l="l" t="t" r="r" b="b"/>
              <a:pathLst>
                <a:path w="1418" h="1891" extrusionOk="0">
                  <a:moveTo>
                    <a:pt x="0" y="0"/>
                  </a:moveTo>
                  <a:lnTo>
                    <a:pt x="0" y="1796"/>
                  </a:lnTo>
                  <a:cubicBezTo>
                    <a:pt x="221" y="1828"/>
                    <a:pt x="473" y="1891"/>
                    <a:pt x="693" y="1891"/>
                  </a:cubicBezTo>
                  <a:cubicBezTo>
                    <a:pt x="945" y="1891"/>
                    <a:pt x="1166" y="1828"/>
                    <a:pt x="1418" y="1796"/>
                  </a:cubicBezTo>
                  <a:lnTo>
                    <a:pt x="1418" y="0"/>
                  </a:lnTo>
                  <a:cubicBezTo>
                    <a:pt x="1166" y="63"/>
                    <a:pt x="945" y="95"/>
                    <a:pt x="693" y="95"/>
                  </a:cubicBezTo>
                  <a:cubicBezTo>
                    <a:pt x="473" y="95"/>
                    <a:pt x="189" y="6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2" name="Google Shape;2482;p34"/>
            <p:cNvSpPr/>
            <p:nvPr/>
          </p:nvSpPr>
          <p:spPr>
            <a:xfrm>
              <a:off x="-48495325" y="4073175"/>
              <a:ext cx="29950" cy="31325"/>
            </a:xfrm>
            <a:custGeom>
              <a:avLst/>
              <a:gdLst/>
              <a:ahLst/>
              <a:cxnLst/>
              <a:rect l="l" t="t" r="r" b="b"/>
              <a:pathLst>
                <a:path w="1198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205" y="1214"/>
                    <a:pt x="410" y="1253"/>
                    <a:pt x="610" y="1253"/>
                  </a:cubicBezTo>
                  <a:cubicBezTo>
                    <a:pt x="811" y="1253"/>
                    <a:pt x="1008" y="1214"/>
                    <a:pt x="1197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3" name="Google Shape;2483;p34"/>
            <p:cNvSpPr/>
            <p:nvPr/>
          </p:nvSpPr>
          <p:spPr>
            <a:xfrm>
              <a:off x="-48559125" y="4009375"/>
              <a:ext cx="159900" cy="149675"/>
            </a:xfrm>
            <a:custGeom>
              <a:avLst/>
              <a:gdLst/>
              <a:ahLst/>
              <a:cxnLst/>
              <a:rect l="l" t="t" r="r" b="b"/>
              <a:pathLst>
                <a:path w="6396" h="5987" extrusionOk="0">
                  <a:moveTo>
                    <a:pt x="3151" y="1"/>
                  </a:moveTo>
                  <a:cubicBezTo>
                    <a:pt x="1418" y="1"/>
                    <a:pt x="0" y="1418"/>
                    <a:pt x="0" y="3151"/>
                  </a:cubicBezTo>
                  <a:cubicBezTo>
                    <a:pt x="0" y="4348"/>
                    <a:pt x="725" y="5420"/>
                    <a:pt x="1764" y="5987"/>
                  </a:cubicBezTo>
                  <a:lnTo>
                    <a:pt x="1764" y="3844"/>
                  </a:lnTo>
                  <a:cubicBezTo>
                    <a:pt x="1764" y="3687"/>
                    <a:pt x="2804" y="1734"/>
                    <a:pt x="2867" y="1608"/>
                  </a:cubicBezTo>
                  <a:cubicBezTo>
                    <a:pt x="2930" y="1482"/>
                    <a:pt x="3064" y="1418"/>
                    <a:pt x="3194" y="1418"/>
                  </a:cubicBezTo>
                  <a:cubicBezTo>
                    <a:pt x="3324" y="1418"/>
                    <a:pt x="3450" y="1482"/>
                    <a:pt x="3497" y="1608"/>
                  </a:cubicBezTo>
                  <a:cubicBezTo>
                    <a:pt x="3592" y="1734"/>
                    <a:pt x="4600" y="3718"/>
                    <a:pt x="4600" y="3844"/>
                  </a:cubicBezTo>
                  <a:lnTo>
                    <a:pt x="4600" y="5987"/>
                  </a:lnTo>
                  <a:cubicBezTo>
                    <a:pt x="5640" y="5451"/>
                    <a:pt x="6396" y="4411"/>
                    <a:pt x="6396" y="3151"/>
                  </a:cubicBezTo>
                  <a:cubicBezTo>
                    <a:pt x="6333" y="1418"/>
                    <a:pt x="4915" y="1"/>
                    <a:pt x="3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712" name="Google Shape;2229;p34">
            <a:extLst>
              <a:ext uri="{FF2B5EF4-FFF2-40B4-BE49-F238E27FC236}">
                <a16:creationId xmlns:a16="http://schemas.microsoft.com/office/drawing/2014/main" id="{60C76B0E-7CD6-71EF-2B30-F9D3DAE1509A}"/>
              </a:ext>
            </a:extLst>
          </p:cNvPr>
          <p:cNvSpPr/>
          <p:nvPr/>
        </p:nvSpPr>
        <p:spPr>
          <a:xfrm>
            <a:off x="1829138" y="3970880"/>
            <a:ext cx="5637300" cy="5400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3" name="Google Shape;2230;p34">
            <a:extLst>
              <a:ext uri="{FF2B5EF4-FFF2-40B4-BE49-F238E27FC236}">
                <a16:creationId xmlns:a16="http://schemas.microsoft.com/office/drawing/2014/main" id="{213488A7-7708-2B5A-6E0F-E6357706DC32}"/>
              </a:ext>
            </a:extLst>
          </p:cNvPr>
          <p:cNvSpPr/>
          <p:nvPr/>
        </p:nvSpPr>
        <p:spPr>
          <a:xfrm>
            <a:off x="1818360" y="3973173"/>
            <a:ext cx="11586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4" name="Google Shape;2231;p34">
            <a:extLst>
              <a:ext uri="{FF2B5EF4-FFF2-40B4-BE49-F238E27FC236}">
                <a16:creationId xmlns:a16="http://schemas.microsoft.com/office/drawing/2014/main" id="{5C820424-9CA6-400F-8AD4-655B02AFBA5D}"/>
              </a:ext>
            </a:extLst>
          </p:cNvPr>
          <p:cNvSpPr/>
          <p:nvPr/>
        </p:nvSpPr>
        <p:spPr>
          <a:xfrm>
            <a:off x="1460171" y="3926734"/>
            <a:ext cx="617700" cy="617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15" name="Google Shape;2232;p34">
            <a:extLst>
              <a:ext uri="{FF2B5EF4-FFF2-40B4-BE49-F238E27FC236}">
                <a16:creationId xmlns:a16="http://schemas.microsoft.com/office/drawing/2014/main" id="{24D804E0-4642-4F8A-DAED-52D41D88AB15}"/>
              </a:ext>
            </a:extLst>
          </p:cNvPr>
          <p:cNvSpPr txBox="1"/>
          <p:nvPr/>
        </p:nvSpPr>
        <p:spPr>
          <a:xfrm>
            <a:off x="3004839" y="3977398"/>
            <a:ext cx="4443439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CONSTRUCTION &amp; FABRICATION DETAILS</a:t>
            </a:r>
          </a:p>
        </p:txBody>
      </p:sp>
      <p:sp>
        <p:nvSpPr>
          <p:cNvPr id="3717" name="Google Shape;2234;p34">
            <a:extLst>
              <a:ext uri="{FF2B5EF4-FFF2-40B4-BE49-F238E27FC236}">
                <a16:creationId xmlns:a16="http://schemas.microsoft.com/office/drawing/2014/main" id="{BC7F962F-4D42-028E-C38D-5C03C75050A2}"/>
              </a:ext>
            </a:extLst>
          </p:cNvPr>
          <p:cNvSpPr txBox="1"/>
          <p:nvPr/>
        </p:nvSpPr>
        <p:spPr>
          <a:xfrm>
            <a:off x="2051161" y="3973498"/>
            <a:ext cx="9429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/>
                <a:ea typeface="Fira Sans" panose="020B0503050000020004"/>
                <a:cs typeface="Fira Sans" panose="020B0503050000020004"/>
                <a:sym typeface="Fira Sans" panose="020B0503050000020004"/>
              </a:rPr>
              <a:t>04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/>
              <a:ea typeface="Fira Sans" panose="020B0503050000020004"/>
              <a:cs typeface="Fira Sans" panose="020B0503050000020004"/>
              <a:sym typeface="Fira Sans" panose="020B0503050000020004"/>
            </a:endParaRPr>
          </a:p>
        </p:txBody>
      </p:sp>
      <p:grpSp>
        <p:nvGrpSpPr>
          <p:cNvPr id="3722" name="Google Shape;884;p37">
            <a:extLst>
              <a:ext uri="{FF2B5EF4-FFF2-40B4-BE49-F238E27FC236}">
                <a16:creationId xmlns:a16="http://schemas.microsoft.com/office/drawing/2014/main" id="{AB9809BF-A263-302A-1352-9338D1EC7A45}"/>
              </a:ext>
            </a:extLst>
          </p:cNvPr>
          <p:cNvGrpSpPr/>
          <p:nvPr/>
        </p:nvGrpSpPr>
        <p:grpSpPr>
          <a:xfrm>
            <a:off x="1534277" y="3994221"/>
            <a:ext cx="469488" cy="476784"/>
            <a:chOff x="7055134" y="2919170"/>
            <a:chExt cx="290321" cy="310820"/>
          </a:xfrm>
          <a:solidFill>
            <a:schemeClr val="bg1"/>
          </a:solidFill>
        </p:grpSpPr>
        <p:sp>
          <p:nvSpPr>
            <p:cNvPr id="3723" name="Google Shape;885;p37">
              <a:extLst>
                <a:ext uri="{FF2B5EF4-FFF2-40B4-BE49-F238E27FC236}">
                  <a16:creationId xmlns:a16="http://schemas.microsoft.com/office/drawing/2014/main" id="{32FA3A4D-93F8-01F6-8FB2-2238DC0855C6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886;p37">
              <a:extLst>
                <a:ext uri="{FF2B5EF4-FFF2-40B4-BE49-F238E27FC236}">
                  <a16:creationId xmlns:a16="http://schemas.microsoft.com/office/drawing/2014/main" id="{758601B3-2D36-8CF7-DB62-164204203499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887;p37">
              <a:extLst>
                <a:ext uri="{FF2B5EF4-FFF2-40B4-BE49-F238E27FC236}">
                  <a16:creationId xmlns:a16="http://schemas.microsoft.com/office/drawing/2014/main" id="{02420D5C-B9D3-2CBC-3637-8C8C6D14D184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888;p37">
              <a:extLst>
                <a:ext uri="{FF2B5EF4-FFF2-40B4-BE49-F238E27FC236}">
                  <a16:creationId xmlns:a16="http://schemas.microsoft.com/office/drawing/2014/main" id="{0697E60C-0019-0449-BA9A-07CCAF94F0F5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889;p37">
              <a:extLst>
                <a:ext uri="{FF2B5EF4-FFF2-40B4-BE49-F238E27FC236}">
                  <a16:creationId xmlns:a16="http://schemas.microsoft.com/office/drawing/2014/main" id="{FBE7D3CE-17E2-15A1-9392-7E17724A1652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890;p37">
              <a:extLst>
                <a:ext uri="{FF2B5EF4-FFF2-40B4-BE49-F238E27FC236}">
                  <a16:creationId xmlns:a16="http://schemas.microsoft.com/office/drawing/2014/main" id="{308C3A49-BA4B-7AD8-CE74-5921520B488D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891;p37">
              <a:extLst>
                <a:ext uri="{FF2B5EF4-FFF2-40B4-BE49-F238E27FC236}">
                  <a16:creationId xmlns:a16="http://schemas.microsoft.com/office/drawing/2014/main" id="{753D4497-E259-8187-C5C8-3F9B7A252648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892;p37">
              <a:extLst>
                <a:ext uri="{FF2B5EF4-FFF2-40B4-BE49-F238E27FC236}">
                  <a16:creationId xmlns:a16="http://schemas.microsoft.com/office/drawing/2014/main" id="{0999CA26-B8B0-3FCC-3C70-939126044D6C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893;p37">
              <a:extLst>
                <a:ext uri="{FF2B5EF4-FFF2-40B4-BE49-F238E27FC236}">
                  <a16:creationId xmlns:a16="http://schemas.microsoft.com/office/drawing/2014/main" id="{202B0123-003E-65BB-1DD8-533CD07FAF37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894;p37">
              <a:extLst>
                <a:ext uri="{FF2B5EF4-FFF2-40B4-BE49-F238E27FC236}">
                  <a16:creationId xmlns:a16="http://schemas.microsoft.com/office/drawing/2014/main" id="{E57BEC42-B11A-38F5-856F-AB3222A32434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895;p37">
              <a:extLst>
                <a:ext uri="{FF2B5EF4-FFF2-40B4-BE49-F238E27FC236}">
                  <a16:creationId xmlns:a16="http://schemas.microsoft.com/office/drawing/2014/main" id="{75DC98A9-F6A1-326A-20F7-AFA54F77CA10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896;p37">
              <a:extLst>
                <a:ext uri="{FF2B5EF4-FFF2-40B4-BE49-F238E27FC236}">
                  <a16:creationId xmlns:a16="http://schemas.microsoft.com/office/drawing/2014/main" id="{39A6E9F0-48E6-4BBC-B32B-C7947F98C17C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897;p37">
              <a:extLst>
                <a:ext uri="{FF2B5EF4-FFF2-40B4-BE49-F238E27FC236}">
                  <a16:creationId xmlns:a16="http://schemas.microsoft.com/office/drawing/2014/main" id="{1D796BF0-03FB-BF9B-B760-2C3A2634B66F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898;p37">
              <a:extLst>
                <a:ext uri="{FF2B5EF4-FFF2-40B4-BE49-F238E27FC236}">
                  <a16:creationId xmlns:a16="http://schemas.microsoft.com/office/drawing/2014/main" id="{A9CA6191-ACA6-66CE-62D5-6DC8701FD9D7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34"/>
          <p:cNvSpPr txBox="1">
            <a:spLocks noGrp="1"/>
          </p:cNvSpPr>
          <p:nvPr>
            <p:ph type="title"/>
          </p:nvPr>
        </p:nvSpPr>
        <p:spPr>
          <a:xfrm>
            <a:off x="457200" y="455580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Young Serif" pitchFamily="2" charset="77"/>
              </a:rPr>
              <a:t>COMPONENT DIAGRAM</a:t>
            </a:r>
            <a:endParaRPr sz="2400" dirty="0">
              <a:latin typeface="Young Serif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79F38-5C6B-BBC5-A7E4-63C57CDD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145" y="1052158"/>
            <a:ext cx="5283200" cy="409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78C1D7-E618-DA07-1ADE-008476EA3373}"/>
              </a:ext>
            </a:extLst>
          </p:cNvPr>
          <p:cNvSpPr txBox="1"/>
          <p:nvPr/>
        </p:nvSpPr>
        <p:spPr>
          <a:xfrm>
            <a:off x="5098473" y="1060607"/>
            <a:ext cx="3588327" cy="30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Component 1-n</a:t>
            </a:r>
            <a:r>
              <a:rPr lang="en-IN" dirty="0">
                <a:effectLst/>
              </a:rPr>
              <a:t> :</a:t>
            </a:r>
          </a:p>
          <a:p>
            <a:pPr marL="457200" algn="just">
              <a:lnSpc>
                <a:spcPct val="150000"/>
              </a:lnSpc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component diagram represents the high-level parts that make up the system. </a:t>
            </a:r>
          </a:p>
          <a:p>
            <a:pPr marL="457200" algn="just">
              <a:lnSpc>
                <a:spcPct val="150000"/>
              </a:lnSpc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component diagram depicts the components culled after the system has undergone the development or construction phase.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5911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ustrial Production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49096"/>
      </a:accent1>
      <a:accent2>
        <a:srgbClr val="FDC47D"/>
      </a:accent2>
      <a:accent3>
        <a:srgbClr val="FA8838"/>
      </a:accent3>
      <a:accent4>
        <a:srgbClr val="F25050"/>
      </a:accent4>
      <a:accent5>
        <a:srgbClr val="4AA2D9"/>
      </a:accent5>
      <a:accent6>
        <a:srgbClr val="2741C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1249</Words>
  <Application>Microsoft Macintosh PowerPoint</Application>
  <PresentationFormat>On-screen Show (16:9)</PresentationFormat>
  <Paragraphs>191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THE YOUNGEST SERIF DISPLAY</vt:lpstr>
      <vt:lpstr>SymbolMT</vt:lpstr>
      <vt:lpstr>Times New Roman</vt:lpstr>
      <vt:lpstr>Arial</vt:lpstr>
      <vt:lpstr>Viga</vt:lpstr>
      <vt:lpstr>Proxima Nova</vt:lpstr>
      <vt:lpstr>Roboto</vt:lpstr>
      <vt:lpstr>Fira Sans</vt:lpstr>
      <vt:lpstr>Young Serif</vt:lpstr>
      <vt:lpstr>DM Sans</vt:lpstr>
      <vt:lpstr>Calibri</vt:lpstr>
      <vt:lpstr>Cyber Security Business Plan</vt:lpstr>
      <vt:lpstr>Industrial Production Infographics by Slidesgo</vt:lpstr>
      <vt:lpstr>PowerPoint Presentation</vt:lpstr>
      <vt:lpstr>Feature Engineering&amp;  Machine Learning framework for  DDoS attack Detection in the Standardized IoT</vt:lpstr>
      <vt:lpstr>01</vt:lpstr>
      <vt:lpstr>PowerPoint Presentation</vt:lpstr>
      <vt:lpstr>SCOPE OF THE CAPSTONE PROJECT</vt:lpstr>
      <vt:lpstr>WBS  WORK BREAKDOWN STRUCTURE</vt:lpstr>
      <vt:lpstr>CBS  COST BREAKDOWN STRUCTURE</vt:lpstr>
      <vt:lpstr>CAPSTONE PROJECT PLANNING</vt:lpstr>
      <vt:lpstr>COMPONENT DIAGRAM</vt:lpstr>
      <vt:lpstr>PowerPoint Presentation</vt:lpstr>
      <vt:lpstr>PowerPoint Presentation</vt:lpstr>
      <vt:lpstr>PowerPoint Presentation</vt:lpstr>
      <vt:lpstr>PowerPoint Presentation</vt:lpstr>
      <vt:lpstr>CONSTRUCTION &amp; FABRICATION DETAILS</vt:lpstr>
      <vt:lpstr>Testing and Validation</vt:lpstr>
      <vt:lpstr>Results &amp;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 S</cp:lastModifiedBy>
  <cp:revision>17</cp:revision>
  <dcterms:modified xsi:type="dcterms:W3CDTF">2024-05-15T05:01:33Z</dcterms:modified>
</cp:coreProperties>
</file>